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B5F45-8132-469B-A865-2A301C15D182}" v="134" dt="2019-05-09T08:43:55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casanvazquez@hotmail.com" userId="24f2616975baadfc" providerId="LiveId" clId="{6B4B5F45-8132-469B-A865-2A301C15D182}"/>
    <pc:docChg chg="undo custSel mod addSld modSld">
      <pc:chgData name="jcasanvazquez@hotmail.com" userId="24f2616975baadfc" providerId="LiveId" clId="{6B4B5F45-8132-469B-A865-2A301C15D182}" dt="2019-05-09T08:44:02.755" v="3006" actId="26606"/>
      <pc:docMkLst>
        <pc:docMk/>
      </pc:docMkLst>
      <pc:sldChg chg="addSp delSp modSp">
        <pc:chgData name="jcasanvazquez@hotmail.com" userId="24f2616975baadfc" providerId="LiveId" clId="{6B4B5F45-8132-469B-A865-2A301C15D182}" dt="2019-05-09T08:38:57.519" v="2702" actId="1076"/>
        <pc:sldMkLst>
          <pc:docMk/>
          <pc:sldMk cId="1593338925" sldId="256"/>
        </pc:sldMkLst>
        <pc:spChg chg="del">
          <ac:chgData name="jcasanvazquez@hotmail.com" userId="24f2616975baadfc" providerId="LiveId" clId="{6B4B5F45-8132-469B-A865-2A301C15D182}" dt="2019-05-08T14:44:17.185" v="0" actId="478"/>
          <ac:spMkLst>
            <pc:docMk/>
            <pc:sldMk cId="1593338925" sldId="256"/>
            <ac:spMk id="2" creationId="{E721A2D5-4ED9-4144-B6F8-E9B56EEF9DC6}"/>
          </ac:spMkLst>
        </pc:spChg>
        <pc:spChg chg="del">
          <ac:chgData name="jcasanvazquez@hotmail.com" userId="24f2616975baadfc" providerId="LiveId" clId="{6B4B5F45-8132-469B-A865-2A301C15D182}" dt="2019-05-08T14:44:20.014" v="1" actId="478"/>
          <ac:spMkLst>
            <pc:docMk/>
            <pc:sldMk cId="1593338925" sldId="256"/>
            <ac:spMk id="3" creationId="{0FF3A2B2-B859-4DA1-84EB-24EB1C92006A}"/>
          </ac:spMkLst>
        </pc:spChg>
        <pc:spChg chg="add mod">
          <ac:chgData name="jcasanvazquez@hotmail.com" userId="24f2616975baadfc" providerId="LiveId" clId="{6B4B5F45-8132-469B-A865-2A301C15D182}" dt="2019-05-09T08:38:57.519" v="2702" actId="1076"/>
          <ac:spMkLst>
            <pc:docMk/>
            <pc:sldMk cId="1593338925" sldId="256"/>
            <ac:spMk id="4" creationId="{9C4CB61A-B862-41E8-8B92-8CF0D9380CED}"/>
          </ac:spMkLst>
        </pc:spChg>
        <pc:spChg chg="add mod">
          <ac:chgData name="jcasanvazquez@hotmail.com" userId="24f2616975baadfc" providerId="LiveId" clId="{6B4B5F45-8132-469B-A865-2A301C15D182}" dt="2019-05-09T08:38:52.879" v="2701" actId="1076"/>
          <ac:spMkLst>
            <pc:docMk/>
            <pc:sldMk cId="1593338925" sldId="256"/>
            <ac:spMk id="5" creationId="{69A1D0E5-A001-456C-9647-E64EF02AD7C6}"/>
          </ac:spMkLst>
        </pc:spChg>
      </pc:sldChg>
      <pc:sldChg chg="addSp delSp modSp add mod setBg delDesignElem">
        <pc:chgData name="jcasanvazquez@hotmail.com" userId="24f2616975baadfc" providerId="LiveId" clId="{6B4B5F45-8132-469B-A865-2A301C15D182}" dt="2019-05-09T08:38:45.201" v="2700" actId="1076"/>
        <pc:sldMkLst>
          <pc:docMk/>
          <pc:sldMk cId="4192213448" sldId="257"/>
        </pc:sldMkLst>
        <pc:spChg chg="del">
          <ac:chgData name="jcasanvazquez@hotmail.com" userId="24f2616975baadfc" providerId="LiveId" clId="{6B4B5F45-8132-469B-A865-2A301C15D182}" dt="2019-05-08T14:44:23.608" v="6" actId="478"/>
          <ac:spMkLst>
            <pc:docMk/>
            <pc:sldMk cId="4192213448" sldId="257"/>
            <ac:spMk id="2" creationId="{63F67ADF-9E8A-4B61-A6C4-4D8B14FBBD78}"/>
          </ac:spMkLst>
        </pc:spChg>
        <pc:spChg chg="del">
          <ac:chgData name="jcasanvazquez@hotmail.com" userId="24f2616975baadfc" providerId="LiveId" clId="{6B4B5F45-8132-469B-A865-2A301C15D182}" dt="2019-05-08T14:44:25.226" v="7" actId="478"/>
          <ac:spMkLst>
            <pc:docMk/>
            <pc:sldMk cId="4192213448" sldId="257"/>
            <ac:spMk id="3" creationId="{A4E7C3FD-B86B-4750-8617-FB5938AF54AC}"/>
          </ac:spMkLst>
        </pc:spChg>
        <pc:spChg chg="add mod ord">
          <ac:chgData name="jcasanvazquez@hotmail.com" userId="24f2616975baadfc" providerId="LiveId" clId="{6B4B5F45-8132-469B-A865-2A301C15D182}" dt="2019-05-09T08:36:01.822" v="2675" actId="27636"/>
          <ac:spMkLst>
            <pc:docMk/>
            <pc:sldMk cId="4192213448" sldId="257"/>
            <ac:spMk id="4" creationId="{2542B92E-8A87-42DE-A14E-6708A2BF27FD}"/>
          </ac:spMkLst>
        </pc:spChg>
        <pc:spChg chg="add del">
          <ac:chgData name="jcasanvazquez@hotmail.com" userId="24f2616975baadfc" providerId="LiveId" clId="{6B4B5F45-8132-469B-A865-2A301C15D182}" dt="2019-05-08T14:48:32.969" v="148" actId="26606"/>
          <ac:spMkLst>
            <pc:docMk/>
            <pc:sldMk cId="4192213448" sldId="257"/>
            <ac:spMk id="73" creationId="{823AC064-BC96-4F32-8AE1-B2FD38754823}"/>
          </ac:spMkLst>
        </pc:spChg>
        <pc:spChg chg="add del">
          <ac:chgData name="jcasanvazquez@hotmail.com" userId="24f2616975baadfc" providerId="LiveId" clId="{6B4B5F45-8132-469B-A865-2A301C15D182}" dt="2019-05-08T14:48:37.246" v="150" actId="26606"/>
          <ac:spMkLst>
            <pc:docMk/>
            <pc:sldMk cId="4192213448" sldId="257"/>
            <ac:spMk id="79" creationId="{D5905D0D-FE5E-454B-A340-4DE821C09E8B}"/>
          </ac:spMkLst>
        </pc:spChg>
        <pc:spChg chg="add del">
          <ac:chgData name="jcasanvazquez@hotmail.com" userId="24f2616975baadfc" providerId="LiveId" clId="{6B4B5F45-8132-469B-A865-2A301C15D182}" dt="2019-05-08T14:49:07.552" v="162" actId="26606"/>
          <ac:spMkLst>
            <pc:docMk/>
            <pc:sldMk cId="4192213448" sldId="257"/>
            <ac:spMk id="88" creationId="{F0810290-E788-4DE3-B716-DBE58CC6A8EF}"/>
          </ac:spMkLst>
        </pc:spChg>
        <pc:spChg chg="add del">
          <ac:chgData name="jcasanvazquez@hotmail.com" userId="24f2616975baadfc" providerId="LiveId" clId="{6B4B5F45-8132-469B-A865-2A301C15D182}" dt="2019-05-08T14:48:37.246" v="150" actId="26606"/>
          <ac:spMkLst>
            <pc:docMk/>
            <pc:sldMk cId="4192213448" sldId="257"/>
            <ac:spMk id="1030" creationId="{9BD0A92D-399A-41B4-B955-6B72A41B74A9}"/>
          </ac:spMkLst>
        </pc:spChg>
        <pc:spChg chg="add del">
          <ac:chgData name="jcasanvazquez@hotmail.com" userId="24f2616975baadfc" providerId="LiveId" clId="{6B4B5F45-8132-469B-A865-2A301C15D182}" dt="2019-05-08T14:48:37.246" v="150" actId="26606"/>
          <ac:spMkLst>
            <pc:docMk/>
            <pc:sldMk cId="4192213448" sldId="257"/>
            <ac:spMk id="1032" creationId="{9FA51AA9-DFBD-4CB2-9C70-26DAC24A34C0}"/>
          </ac:spMkLst>
        </pc:spChg>
        <pc:spChg chg="add del">
          <ac:chgData name="jcasanvazquez@hotmail.com" userId="24f2616975baadfc" providerId="LiveId" clId="{6B4B5F45-8132-469B-A865-2A301C15D182}" dt="2019-05-08T14:49:07.579" v="163" actId="26606"/>
          <ac:spMkLst>
            <pc:docMk/>
            <pc:sldMk cId="4192213448" sldId="257"/>
            <ac:spMk id="1034" creationId="{5434194B-EB56-4062-98C6-CB72F287E3F7}"/>
          </ac:spMkLst>
        </pc:spChg>
        <pc:spChg chg="add del">
          <ac:chgData name="jcasanvazquez@hotmail.com" userId="24f2616975baadfc" providerId="LiveId" clId="{6B4B5F45-8132-469B-A865-2A301C15D182}" dt="2019-05-08T14:49:07.579" v="163" actId="26606"/>
          <ac:spMkLst>
            <pc:docMk/>
            <pc:sldMk cId="4192213448" sldId="257"/>
            <ac:spMk id="1036" creationId="{B817D9AD-5E85-4E85-AC3E-43E24FA91AA1}"/>
          </ac:spMkLst>
        </pc:spChg>
        <pc:spChg chg="add del">
          <ac:chgData name="jcasanvazquez@hotmail.com" userId="24f2616975baadfc" providerId="LiveId" clId="{6B4B5F45-8132-469B-A865-2A301C15D182}" dt="2019-05-08T14:49:07.579" v="163" actId="26606"/>
          <ac:spMkLst>
            <pc:docMk/>
            <pc:sldMk cId="4192213448" sldId="257"/>
            <ac:spMk id="1037" creationId="{F0810290-E788-4DE3-B716-DBE58CC6A8EF}"/>
          </ac:spMkLst>
        </pc:spChg>
        <pc:spChg chg="add del">
          <ac:chgData name="jcasanvazquez@hotmail.com" userId="24f2616975baadfc" providerId="LiveId" clId="{6B4B5F45-8132-469B-A865-2A301C15D182}" dt="2019-05-08T14:49:06.768" v="160" actId="26606"/>
          <ac:spMkLst>
            <pc:docMk/>
            <pc:sldMk cId="4192213448" sldId="257"/>
            <ac:spMk id="1041" creationId="{823AC064-BC96-4F32-8AE1-B2FD38754823}"/>
          </ac:spMkLst>
        </pc:spChg>
        <pc:spChg chg="add del">
          <ac:chgData name="jcasanvazquez@hotmail.com" userId="24f2616975baadfc" providerId="LiveId" clId="{6B4B5F45-8132-469B-A865-2A301C15D182}" dt="2019-05-08T14:49:07.552" v="162" actId="26606"/>
          <ac:spMkLst>
            <pc:docMk/>
            <pc:sldMk cId="4192213448" sldId="257"/>
            <ac:spMk id="1043" creationId="{5434194B-EB56-4062-98C6-CB72F287E3F7}"/>
          </ac:spMkLst>
        </pc:spChg>
        <pc:spChg chg="add del">
          <ac:chgData name="jcasanvazquez@hotmail.com" userId="24f2616975baadfc" providerId="LiveId" clId="{6B4B5F45-8132-469B-A865-2A301C15D182}" dt="2019-05-08T14:49:07.552" v="162" actId="26606"/>
          <ac:spMkLst>
            <pc:docMk/>
            <pc:sldMk cId="4192213448" sldId="257"/>
            <ac:spMk id="1045" creationId="{B817D9AD-5E85-4E85-AC3E-43E24FA91AA1}"/>
          </ac:spMkLst>
        </pc:spChg>
        <pc:spChg chg="add del">
          <ac:chgData name="jcasanvazquez@hotmail.com" userId="24f2616975baadfc" providerId="LiveId" clId="{6B4B5F45-8132-469B-A865-2A301C15D182}" dt="2019-05-09T08:33:52.618" v="2661"/>
          <ac:spMkLst>
            <pc:docMk/>
            <pc:sldMk cId="4192213448" sldId="257"/>
            <ac:spMk id="1047" creationId="{9BD0A92D-399A-41B4-B955-6B72A41B74A9}"/>
          </ac:spMkLst>
        </pc:spChg>
        <pc:spChg chg="add del">
          <ac:chgData name="jcasanvazquez@hotmail.com" userId="24f2616975baadfc" providerId="LiveId" clId="{6B4B5F45-8132-469B-A865-2A301C15D182}" dt="2019-05-09T08:33:52.618" v="2661"/>
          <ac:spMkLst>
            <pc:docMk/>
            <pc:sldMk cId="4192213448" sldId="257"/>
            <ac:spMk id="1049" creationId="{9FA51AA9-DFBD-4CB2-9C70-26DAC24A34C0}"/>
          </ac:spMkLst>
        </pc:spChg>
        <pc:spChg chg="add del">
          <ac:chgData name="jcasanvazquez@hotmail.com" userId="24f2616975baadfc" providerId="LiveId" clId="{6B4B5F45-8132-469B-A865-2A301C15D182}" dt="2019-05-09T08:33:52.618" v="2661"/>
          <ac:spMkLst>
            <pc:docMk/>
            <pc:sldMk cId="4192213448" sldId="257"/>
            <ac:spMk id="1050" creationId="{D5905D0D-FE5E-454B-A340-4DE821C09E8B}"/>
          </ac:spMkLst>
        </pc:spChg>
        <pc:picChg chg="add del">
          <ac:chgData name="jcasanvazquez@hotmail.com" userId="24f2616975baadfc" providerId="LiveId" clId="{6B4B5F45-8132-469B-A865-2A301C15D182}" dt="2019-05-08T14:48:54.909" v="156" actId="26606"/>
          <ac:picMkLst>
            <pc:docMk/>
            <pc:sldMk cId="4192213448" sldId="257"/>
            <ac:picMk id="82" creationId="{6D104383-AD7E-45AE-BEBC-A74A7E3364DB}"/>
          </ac:picMkLst>
        </pc:picChg>
        <pc:picChg chg="add mod ord">
          <ac:chgData name="jcasanvazquez@hotmail.com" userId="24f2616975baadfc" providerId="LiveId" clId="{6B4B5F45-8132-469B-A865-2A301C15D182}" dt="2019-05-08T14:49:07.579" v="163" actId="26606"/>
          <ac:picMkLst>
            <pc:docMk/>
            <pc:sldMk cId="4192213448" sldId="257"/>
            <ac:picMk id="1026" creationId="{9102C92D-4F8D-457E-ADBA-8F9A30E906AB}"/>
          </ac:picMkLst>
        </pc:picChg>
        <pc:picChg chg="add mod ord">
          <ac:chgData name="jcasanvazquez@hotmail.com" userId="24f2616975baadfc" providerId="LiveId" clId="{6B4B5F45-8132-469B-A865-2A301C15D182}" dt="2019-05-09T08:38:45.201" v="2700" actId="1076"/>
          <ac:picMkLst>
            <pc:docMk/>
            <pc:sldMk cId="4192213448" sldId="257"/>
            <ac:picMk id="1028" creationId="{74F85935-57C4-4A82-AA11-9EC2BF9E8B15}"/>
          </ac:picMkLst>
        </pc:picChg>
        <pc:picChg chg="add del">
          <ac:chgData name="jcasanvazquez@hotmail.com" userId="24f2616975baadfc" providerId="LiveId" clId="{6B4B5F45-8132-469B-A865-2A301C15D182}" dt="2019-05-08T14:48:37.246" v="150" actId="26606"/>
          <ac:picMkLst>
            <pc:docMk/>
            <pc:sldMk cId="4192213448" sldId="257"/>
            <ac:picMk id="1031" creationId="{D6A49DF9-534D-4905-8F46-02AB63EB6F34}"/>
          </ac:picMkLst>
        </pc:picChg>
        <pc:picChg chg="add del">
          <ac:chgData name="jcasanvazquez@hotmail.com" userId="24f2616975baadfc" providerId="LiveId" clId="{6B4B5F45-8132-469B-A865-2A301C15D182}" dt="2019-05-08T14:49:07.579" v="163" actId="26606"/>
          <ac:picMkLst>
            <pc:docMk/>
            <pc:sldMk cId="4192213448" sldId="257"/>
            <ac:picMk id="1035" creationId="{B3746DB1-35A8-422F-9955-4F8E75DBB077}"/>
          </ac:picMkLst>
        </pc:picChg>
        <pc:picChg chg="add del">
          <ac:chgData name="jcasanvazquez@hotmail.com" userId="24f2616975baadfc" providerId="LiveId" clId="{6B4B5F45-8132-469B-A865-2A301C15D182}" dt="2019-05-08T14:48:59.011" v="158" actId="26606"/>
          <ac:picMkLst>
            <pc:docMk/>
            <pc:sldMk cId="4192213448" sldId="257"/>
            <ac:picMk id="1039" creationId="{D2D2C3D0-D5DB-4464-BB3E-2DF035FDB805}"/>
          </ac:picMkLst>
        </pc:picChg>
        <pc:picChg chg="add del">
          <ac:chgData name="jcasanvazquez@hotmail.com" userId="24f2616975baadfc" providerId="LiveId" clId="{6B4B5F45-8132-469B-A865-2A301C15D182}" dt="2019-05-08T14:49:07.552" v="162" actId="26606"/>
          <ac:picMkLst>
            <pc:docMk/>
            <pc:sldMk cId="4192213448" sldId="257"/>
            <ac:picMk id="1044" creationId="{B3746DB1-35A8-422F-9955-4F8E75DBB077}"/>
          </ac:picMkLst>
        </pc:picChg>
        <pc:picChg chg="add del">
          <ac:chgData name="jcasanvazquez@hotmail.com" userId="24f2616975baadfc" providerId="LiveId" clId="{6B4B5F45-8132-469B-A865-2A301C15D182}" dt="2019-05-09T08:33:52.618" v="2661"/>
          <ac:picMkLst>
            <pc:docMk/>
            <pc:sldMk cId="4192213448" sldId="257"/>
            <ac:picMk id="1048" creationId="{D6A49DF9-534D-4905-8F46-02AB63EB6F34}"/>
          </ac:picMkLst>
        </pc:picChg>
        <pc:cxnChg chg="add del">
          <ac:chgData name="jcasanvazquez@hotmail.com" userId="24f2616975baadfc" providerId="LiveId" clId="{6B4B5F45-8132-469B-A865-2A301C15D182}" dt="2019-05-08T14:48:32.969" v="148" actId="26606"/>
          <ac:cxnSpMkLst>
            <pc:docMk/>
            <pc:sldMk cId="4192213448" sldId="257"/>
            <ac:cxnSpMk id="75" creationId="{7E7C77BC-7138-40B1-A15B-20F57A494629}"/>
          </ac:cxnSpMkLst>
        </pc:cxnChg>
        <pc:cxnChg chg="add del">
          <ac:chgData name="jcasanvazquez@hotmail.com" userId="24f2616975baadfc" providerId="LiveId" clId="{6B4B5F45-8132-469B-A865-2A301C15D182}" dt="2019-05-08T14:48:32.969" v="148" actId="26606"/>
          <ac:cxnSpMkLst>
            <pc:docMk/>
            <pc:sldMk cId="4192213448" sldId="257"/>
            <ac:cxnSpMk id="77" creationId="{DB146403-F3D6-484B-B2ED-97F9565D0370}"/>
          </ac:cxnSpMkLst>
        </pc:cxnChg>
        <pc:cxnChg chg="add del">
          <ac:chgData name="jcasanvazquez@hotmail.com" userId="24f2616975baadfc" providerId="LiveId" clId="{6B4B5F45-8132-469B-A865-2A301C15D182}" dt="2019-05-08T14:49:06.768" v="160" actId="26606"/>
          <ac:cxnSpMkLst>
            <pc:docMk/>
            <pc:sldMk cId="4192213448" sldId="257"/>
            <ac:cxnSpMk id="84" creationId="{7E7C77BC-7138-40B1-A15B-20F57A494629}"/>
          </ac:cxnSpMkLst>
        </pc:cxnChg>
        <pc:cxnChg chg="add del">
          <ac:chgData name="jcasanvazquez@hotmail.com" userId="24f2616975baadfc" providerId="LiveId" clId="{6B4B5F45-8132-469B-A865-2A301C15D182}" dt="2019-05-08T14:49:06.768" v="160" actId="26606"/>
          <ac:cxnSpMkLst>
            <pc:docMk/>
            <pc:sldMk cId="4192213448" sldId="257"/>
            <ac:cxnSpMk id="86" creationId="{DB146403-F3D6-484B-B2ED-97F9565D0370}"/>
          </ac:cxnSpMkLst>
        </pc:cxnChg>
      </pc:sldChg>
      <pc:sldChg chg="addSp delSp modSp add mod setBg delDesignElem">
        <pc:chgData name="jcasanvazquez@hotmail.com" userId="24f2616975baadfc" providerId="LiveId" clId="{6B4B5F45-8132-469B-A865-2A301C15D182}" dt="2019-05-09T08:37:08.239" v="2682"/>
        <pc:sldMkLst>
          <pc:docMk/>
          <pc:sldMk cId="128369018" sldId="258"/>
        </pc:sldMkLst>
        <pc:spChg chg="del">
          <ac:chgData name="jcasanvazquez@hotmail.com" userId="24f2616975baadfc" providerId="LiveId" clId="{6B4B5F45-8132-469B-A865-2A301C15D182}" dt="2019-05-08T14:44:27.832" v="8" actId="478"/>
          <ac:spMkLst>
            <pc:docMk/>
            <pc:sldMk cId="128369018" sldId="258"/>
            <ac:spMk id="2" creationId="{7E7D7207-29E5-4F1F-A280-B1CF8D9E74E4}"/>
          </ac:spMkLst>
        </pc:spChg>
        <pc:spChg chg="del">
          <ac:chgData name="jcasanvazquez@hotmail.com" userId="24f2616975baadfc" providerId="LiveId" clId="{6B4B5F45-8132-469B-A865-2A301C15D182}" dt="2019-05-08T14:44:28.987" v="9" actId="478"/>
          <ac:spMkLst>
            <pc:docMk/>
            <pc:sldMk cId="128369018" sldId="258"/>
            <ac:spMk id="3" creationId="{6C1562F8-6644-443C-A2CF-EFEDF82E4CFC}"/>
          </ac:spMkLst>
        </pc:spChg>
        <pc:spChg chg="add mod">
          <ac:chgData name="jcasanvazquez@hotmail.com" userId="24f2616975baadfc" providerId="LiveId" clId="{6B4B5F45-8132-469B-A865-2A301C15D182}" dt="2019-05-09T08:36:07.068" v="2676" actId="26606"/>
          <ac:spMkLst>
            <pc:docMk/>
            <pc:sldMk cId="128369018" sldId="258"/>
            <ac:spMk id="4" creationId="{DF68CE3B-0C9C-4921-9D6C-58CE0A1FCF2D}"/>
          </ac:spMkLst>
        </pc:spChg>
        <pc:spChg chg="add mod">
          <ac:chgData name="jcasanvazquez@hotmail.com" userId="24f2616975baadfc" providerId="LiveId" clId="{6B4B5F45-8132-469B-A865-2A301C15D182}" dt="2019-05-09T08:36:38.641" v="2679" actId="123"/>
          <ac:spMkLst>
            <pc:docMk/>
            <pc:sldMk cId="128369018" sldId="258"/>
            <ac:spMk id="5" creationId="{3E0D060A-F2E7-4A0B-82A0-CDDC65C75934}"/>
          </ac:spMkLst>
        </pc:spChg>
        <pc:spChg chg="add del">
          <ac:chgData name="jcasanvazquez@hotmail.com" userId="24f2616975baadfc" providerId="LiveId" clId="{6B4B5F45-8132-469B-A865-2A301C15D182}" dt="2019-05-09T08:37:08.239" v="2682"/>
          <ac:spMkLst>
            <pc:docMk/>
            <pc:sldMk cId="128369018" sldId="258"/>
            <ac:spMk id="10" creationId="{3C06EAFD-0C69-4B3B-BEA7-E7E11DDF9C43}"/>
          </ac:spMkLst>
        </pc:spChg>
        <pc:spChg chg="add del">
          <ac:chgData name="jcasanvazquez@hotmail.com" userId="24f2616975baadfc" providerId="LiveId" clId="{6B4B5F45-8132-469B-A865-2A301C15D182}" dt="2019-05-09T08:37:08.239" v="2682"/>
          <ac:spMkLst>
            <pc:docMk/>
            <pc:sldMk cId="128369018" sldId="258"/>
            <ac:spMk id="12" creationId="{A4066C89-42FB-4624-9AFE-3A31B36491B5}"/>
          </ac:spMkLst>
        </pc:spChg>
        <pc:spChg chg="add del">
          <ac:chgData name="jcasanvazquez@hotmail.com" userId="24f2616975baadfc" providerId="LiveId" clId="{6B4B5F45-8132-469B-A865-2A301C15D182}" dt="2019-05-09T08:37:08.239" v="2682"/>
          <ac:spMkLst>
            <pc:docMk/>
            <pc:sldMk cId="128369018" sldId="258"/>
            <ac:spMk id="14" creationId="{BA218FBC-B2D6-48CA-9289-C4110162EDAD}"/>
          </ac:spMkLst>
        </pc:spChg>
        <pc:spChg chg="add del">
          <ac:chgData name="jcasanvazquez@hotmail.com" userId="24f2616975baadfc" providerId="LiveId" clId="{6B4B5F45-8132-469B-A865-2A301C15D182}" dt="2019-05-09T08:37:08.239" v="2682"/>
          <ac:spMkLst>
            <pc:docMk/>
            <pc:sldMk cId="128369018" sldId="258"/>
            <ac:spMk id="16" creationId="{2DED9084-49DA-4911-ACB7-5F9E4DEFA039}"/>
          </ac:spMkLst>
        </pc:spChg>
      </pc:sldChg>
      <pc:sldChg chg="addSp delSp modSp add mod setBg">
        <pc:chgData name="jcasanvazquez@hotmail.com" userId="24f2616975baadfc" providerId="LiveId" clId="{6B4B5F45-8132-469B-A865-2A301C15D182}" dt="2019-05-08T15:00:16.913" v="620" actId="1076"/>
        <pc:sldMkLst>
          <pc:docMk/>
          <pc:sldMk cId="2458418846" sldId="259"/>
        </pc:sldMkLst>
        <pc:spChg chg="del mod">
          <ac:chgData name="jcasanvazquez@hotmail.com" userId="24f2616975baadfc" providerId="LiveId" clId="{6B4B5F45-8132-469B-A865-2A301C15D182}" dt="2019-05-08T14:44:52.755" v="55"/>
          <ac:spMkLst>
            <pc:docMk/>
            <pc:sldMk cId="2458418846" sldId="259"/>
            <ac:spMk id="2" creationId="{71D8E184-41B0-4066-A3D1-D48118520F47}"/>
          </ac:spMkLst>
        </pc:spChg>
        <pc:spChg chg="del">
          <ac:chgData name="jcasanvazquez@hotmail.com" userId="24f2616975baadfc" providerId="LiveId" clId="{6B4B5F45-8132-469B-A865-2A301C15D182}" dt="2019-05-08T14:44:49.679" v="54" actId="478"/>
          <ac:spMkLst>
            <pc:docMk/>
            <pc:sldMk cId="2458418846" sldId="259"/>
            <ac:spMk id="3" creationId="{49658297-3673-4482-B226-46D19D44ED30}"/>
          </ac:spMkLst>
        </pc:spChg>
        <pc:spChg chg="add del mod">
          <ac:chgData name="jcasanvazquez@hotmail.com" userId="24f2616975baadfc" providerId="LiveId" clId="{6B4B5F45-8132-469B-A865-2A301C15D182}" dt="2019-05-08T14:44:56.504" v="58" actId="478"/>
          <ac:spMkLst>
            <pc:docMk/>
            <pc:sldMk cId="2458418846" sldId="259"/>
            <ac:spMk id="4" creationId="{3D78B400-3160-4320-BC81-7635D02B8D0F}"/>
          </ac:spMkLst>
        </pc:spChg>
        <pc:spChg chg="add mod">
          <ac:chgData name="jcasanvazquez@hotmail.com" userId="24f2616975baadfc" providerId="LiveId" clId="{6B4B5F45-8132-469B-A865-2A301C15D182}" dt="2019-05-08T14:58:31.552" v="584" actId="14100"/>
          <ac:spMkLst>
            <pc:docMk/>
            <pc:sldMk cId="2458418846" sldId="259"/>
            <ac:spMk id="6" creationId="{C2F8B33D-A96E-4592-9C37-1B2B7D819C9A}"/>
          </ac:spMkLst>
        </pc:spChg>
        <pc:spChg chg="add mod">
          <ac:chgData name="jcasanvazquez@hotmail.com" userId="24f2616975baadfc" providerId="LiveId" clId="{6B4B5F45-8132-469B-A865-2A301C15D182}" dt="2019-05-08T14:58:22.923" v="583" actId="14100"/>
          <ac:spMkLst>
            <pc:docMk/>
            <pc:sldMk cId="2458418846" sldId="259"/>
            <ac:spMk id="7" creationId="{B2CB225B-9E5E-48A1-A424-9284DD8E659D}"/>
          </ac:spMkLst>
        </pc:spChg>
        <pc:spChg chg="add mod">
          <ac:chgData name="jcasanvazquez@hotmail.com" userId="24f2616975baadfc" providerId="LiveId" clId="{6B4B5F45-8132-469B-A865-2A301C15D182}" dt="2019-05-08T14:58:51.369" v="592" actId="1076"/>
          <ac:spMkLst>
            <pc:docMk/>
            <pc:sldMk cId="2458418846" sldId="259"/>
            <ac:spMk id="8" creationId="{B4F6CD81-3D40-462C-9C70-203D96962760}"/>
          </ac:spMkLst>
        </pc:spChg>
        <pc:spChg chg="add mod">
          <ac:chgData name="jcasanvazquez@hotmail.com" userId="24f2616975baadfc" providerId="LiveId" clId="{6B4B5F45-8132-469B-A865-2A301C15D182}" dt="2019-05-08T14:59:13.941" v="596" actId="1582"/>
          <ac:spMkLst>
            <pc:docMk/>
            <pc:sldMk cId="2458418846" sldId="259"/>
            <ac:spMk id="9" creationId="{F6708724-2D9E-4137-99C9-4DF2CFB73501}"/>
          </ac:spMkLst>
        </pc:spChg>
        <pc:spChg chg="add mod">
          <ac:chgData name="jcasanvazquez@hotmail.com" userId="24f2616975baadfc" providerId="LiveId" clId="{6B4B5F45-8132-469B-A865-2A301C15D182}" dt="2019-05-08T15:00:16.913" v="620" actId="1076"/>
          <ac:spMkLst>
            <pc:docMk/>
            <pc:sldMk cId="2458418846" sldId="259"/>
            <ac:spMk id="10" creationId="{44EC7836-3E08-47E2-9EBE-D8DE6A1940A2}"/>
          </ac:spMkLst>
        </pc:spChg>
        <pc:spChg chg="add mod">
          <ac:chgData name="jcasanvazquez@hotmail.com" userId="24f2616975baadfc" providerId="LiveId" clId="{6B4B5F45-8132-469B-A865-2A301C15D182}" dt="2019-05-08T15:00:14.111" v="619" actId="1076"/>
          <ac:spMkLst>
            <pc:docMk/>
            <pc:sldMk cId="2458418846" sldId="259"/>
            <ac:spMk id="11" creationId="{FEA6DCC6-D57E-46A3-ACC6-B9E13D9884F0}"/>
          </ac:spMkLst>
        </pc:spChg>
        <pc:spChg chg="add mod">
          <ac:chgData name="jcasanvazquez@hotmail.com" userId="24f2616975baadfc" providerId="LiveId" clId="{6B4B5F45-8132-469B-A865-2A301C15D182}" dt="2019-05-08T14:59:29.675" v="603" actId="1076"/>
          <ac:spMkLst>
            <pc:docMk/>
            <pc:sldMk cId="2458418846" sldId="259"/>
            <ac:spMk id="12" creationId="{96A5BEC4-83AE-45C9-A830-731D856822D3}"/>
          </ac:spMkLst>
        </pc:spChg>
        <pc:spChg chg="add mod">
          <ac:chgData name="jcasanvazquez@hotmail.com" userId="24f2616975baadfc" providerId="LiveId" clId="{6B4B5F45-8132-469B-A865-2A301C15D182}" dt="2019-05-08T14:59:33.517" v="605" actId="1076"/>
          <ac:spMkLst>
            <pc:docMk/>
            <pc:sldMk cId="2458418846" sldId="259"/>
            <ac:spMk id="13" creationId="{DC83F6F0-A098-4BC1-B055-5FB9F8178701}"/>
          </ac:spMkLst>
        </pc:spChg>
        <pc:spChg chg="add del">
          <ac:chgData name="jcasanvazquez@hotmail.com" userId="24f2616975baadfc" providerId="LiveId" clId="{6B4B5F45-8132-469B-A865-2A301C15D182}" dt="2019-05-08T15:00:02.861" v="615" actId="478"/>
          <ac:spMkLst>
            <pc:docMk/>
            <pc:sldMk cId="2458418846" sldId="259"/>
            <ac:spMk id="14" creationId="{0BEFA868-0D2F-4453-AFFC-A18FB7AA9280}"/>
          </ac:spMkLst>
        </pc:spChg>
        <pc:spChg chg="add mod">
          <ac:chgData name="jcasanvazquez@hotmail.com" userId="24f2616975baadfc" providerId="LiveId" clId="{6B4B5F45-8132-469B-A865-2A301C15D182}" dt="2019-05-08T15:00:11.909" v="618" actId="1076"/>
          <ac:spMkLst>
            <pc:docMk/>
            <pc:sldMk cId="2458418846" sldId="259"/>
            <ac:spMk id="15" creationId="{A7D395C2-5E03-4D2A-B688-AA8C0BEF7402}"/>
          </ac:spMkLst>
        </pc:spChg>
        <pc:spChg chg="add mod">
          <ac:chgData name="jcasanvazquez@hotmail.com" userId="24f2616975baadfc" providerId="LiveId" clId="{6B4B5F45-8132-469B-A865-2A301C15D182}" dt="2019-05-08T14:59:53.335" v="612" actId="1076"/>
          <ac:spMkLst>
            <pc:docMk/>
            <pc:sldMk cId="2458418846" sldId="259"/>
            <ac:spMk id="16" creationId="{1AA5040E-4EC3-472F-8E04-B4CD6F33787B}"/>
          </ac:spMkLst>
        </pc:spChg>
        <pc:spChg chg="add mod">
          <ac:chgData name="jcasanvazquez@hotmail.com" userId="24f2616975baadfc" providerId="LiveId" clId="{6B4B5F45-8132-469B-A865-2A301C15D182}" dt="2019-05-08T14:59:58.767" v="614" actId="1076"/>
          <ac:spMkLst>
            <pc:docMk/>
            <pc:sldMk cId="2458418846" sldId="259"/>
            <ac:spMk id="17" creationId="{CA1F0B88-0965-4F24-B4CA-6FCA000A4FA3}"/>
          </ac:spMkLst>
        </pc:spChg>
        <pc:picChg chg="add mod">
          <ac:chgData name="jcasanvazquez@hotmail.com" userId="24f2616975baadfc" providerId="LiveId" clId="{6B4B5F45-8132-469B-A865-2A301C15D182}" dt="2019-05-08T15:00:07.836" v="617" actId="1076"/>
          <ac:picMkLst>
            <pc:docMk/>
            <pc:sldMk cId="2458418846" sldId="259"/>
            <ac:picMk id="5" creationId="{9713650C-62E1-4C3A-9B4E-2B89517A32AA}"/>
          </ac:picMkLst>
        </pc:picChg>
      </pc:sldChg>
      <pc:sldChg chg="addSp delSp modSp add mod setBg">
        <pc:chgData name="jcasanvazquez@hotmail.com" userId="24f2616975baadfc" providerId="LiveId" clId="{6B4B5F45-8132-469B-A865-2A301C15D182}" dt="2019-05-09T08:38:04.457" v="2692" actId="123"/>
        <pc:sldMkLst>
          <pc:docMk/>
          <pc:sldMk cId="503832907" sldId="260"/>
        </pc:sldMkLst>
        <pc:spChg chg="del">
          <ac:chgData name="jcasanvazquez@hotmail.com" userId="24f2616975baadfc" providerId="LiveId" clId="{6B4B5F45-8132-469B-A865-2A301C15D182}" dt="2019-05-08T14:44:58.731" v="59" actId="478"/>
          <ac:spMkLst>
            <pc:docMk/>
            <pc:sldMk cId="503832907" sldId="260"/>
            <ac:spMk id="2" creationId="{8A9FBDA9-D226-4E39-84C8-76212C608B59}"/>
          </ac:spMkLst>
        </pc:spChg>
        <pc:spChg chg="del">
          <ac:chgData name="jcasanvazquez@hotmail.com" userId="24f2616975baadfc" providerId="LiveId" clId="{6B4B5F45-8132-469B-A865-2A301C15D182}" dt="2019-05-08T14:45:01.105" v="60" actId="478"/>
          <ac:spMkLst>
            <pc:docMk/>
            <pc:sldMk cId="503832907" sldId="260"/>
            <ac:spMk id="3" creationId="{8A6DA495-7DC7-4038-BB6A-97EB0D6A0E9C}"/>
          </ac:spMkLst>
        </pc:spChg>
        <pc:spChg chg="add mod">
          <ac:chgData name="jcasanvazquez@hotmail.com" userId="24f2616975baadfc" providerId="LiveId" clId="{6B4B5F45-8132-469B-A865-2A301C15D182}" dt="2019-05-09T08:37:59.878" v="2691" actId="123"/>
          <ac:spMkLst>
            <pc:docMk/>
            <pc:sldMk cId="503832907" sldId="260"/>
            <ac:spMk id="5" creationId="{14A270DE-14A4-4BA2-ABC4-DEA8FBDDDAFB}"/>
          </ac:spMkLst>
        </pc:spChg>
        <pc:spChg chg="add mod">
          <ac:chgData name="jcasanvazquez@hotmail.com" userId="24f2616975baadfc" providerId="LiveId" clId="{6B4B5F45-8132-469B-A865-2A301C15D182}" dt="2019-05-09T08:37:46.878" v="2689" actId="1076"/>
          <ac:spMkLst>
            <pc:docMk/>
            <pc:sldMk cId="503832907" sldId="260"/>
            <ac:spMk id="6" creationId="{4E291AFA-BA8F-4C45-8A31-4758AD7BCB17}"/>
          </ac:spMkLst>
        </pc:spChg>
        <pc:spChg chg="add del mod">
          <ac:chgData name="jcasanvazquez@hotmail.com" userId="24f2616975baadfc" providerId="LiveId" clId="{6B4B5F45-8132-469B-A865-2A301C15D182}" dt="2019-05-08T15:06:18.214" v="948"/>
          <ac:spMkLst>
            <pc:docMk/>
            <pc:sldMk cId="503832907" sldId="260"/>
            <ac:spMk id="9" creationId="{858EFC2A-4458-4E0D-A71A-B7CDEE87E0D5}"/>
          </ac:spMkLst>
        </pc:spChg>
        <pc:spChg chg="add mod">
          <ac:chgData name="jcasanvazquez@hotmail.com" userId="24f2616975baadfc" providerId="LiveId" clId="{6B4B5F45-8132-469B-A865-2A301C15D182}" dt="2019-05-09T08:38:04.457" v="2692" actId="123"/>
          <ac:spMkLst>
            <pc:docMk/>
            <pc:sldMk cId="503832907" sldId="260"/>
            <ac:spMk id="10" creationId="{AB0CB136-29DF-491D-8C68-A8573ADBE74C}"/>
          </ac:spMkLst>
        </pc:spChg>
        <pc:spChg chg="add mod">
          <ac:chgData name="jcasanvazquez@hotmail.com" userId="24f2616975baadfc" providerId="LiveId" clId="{6B4B5F45-8132-469B-A865-2A301C15D182}" dt="2019-05-09T08:10:10.874" v="1680" actId="1076"/>
          <ac:spMkLst>
            <pc:docMk/>
            <pc:sldMk cId="503832907" sldId="260"/>
            <ac:spMk id="12" creationId="{6DBE067F-660A-4F91-8D4B-B86D215CFD62}"/>
          </ac:spMkLst>
        </pc:spChg>
        <pc:spChg chg="add mod">
          <ac:chgData name="jcasanvazquez@hotmail.com" userId="24f2616975baadfc" providerId="LiveId" clId="{6B4B5F45-8132-469B-A865-2A301C15D182}" dt="2019-05-09T08:13:49.699" v="1713" actId="1076"/>
          <ac:spMkLst>
            <pc:docMk/>
            <pc:sldMk cId="503832907" sldId="260"/>
            <ac:spMk id="18" creationId="{BC37398D-AC4F-4326-9E63-5577246D502A}"/>
          </ac:spMkLst>
        </pc:spChg>
        <pc:spChg chg="add mod">
          <ac:chgData name="jcasanvazquez@hotmail.com" userId="24f2616975baadfc" providerId="LiveId" clId="{6B4B5F45-8132-469B-A865-2A301C15D182}" dt="2019-05-09T08:16:33.229" v="1732" actId="14100"/>
          <ac:spMkLst>
            <pc:docMk/>
            <pc:sldMk cId="503832907" sldId="260"/>
            <ac:spMk id="22" creationId="{F3EB568A-116C-4022-AE82-1DD060F97A33}"/>
          </ac:spMkLst>
        </pc:spChg>
        <pc:spChg chg="add mod">
          <ac:chgData name="jcasanvazquez@hotmail.com" userId="24f2616975baadfc" providerId="LiveId" clId="{6B4B5F45-8132-469B-A865-2A301C15D182}" dt="2019-05-09T08:14:27.376" v="1722" actId="14100"/>
          <ac:spMkLst>
            <pc:docMk/>
            <pc:sldMk cId="503832907" sldId="260"/>
            <ac:spMk id="23" creationId="{F3BC36C0-C563-4BEB-9947-66A99AD540F8}"/>
          </ac:spMkLst>
        </pc:spChg>
        <pc:picChg chg="add mod">
          <ac:chgData name="jcasanvazquez@hotmail.com" userId="24f2616975baadfc" providerId="LiveId" clId="{6B4B5F45-8132-469B-A865-2A301C15D182}" dt="2019-05-09T08:37:34.991" v="2685" actId="1076"/>
          <ac:picMkLst>
            <pc:docMk/>
            <pc:sldMk cId="503832907" sldId="260"/>
            <ac:picMk id="2" creationId="{883A6768-ED36-468F-948A-D53A408235B6}"/>
          </ac:picMkLst>
        </pc:picChg>
        <pc:picChg chg="add mod">
          <ac:chgData name="jcasanvazquez@hotmail.com" userId="24f2616975baadfc" providerId="LiveId" clId="{6B4B5F45-8132-469B-A865-2A301C15D182}" dt="2019-05-09T08:37:37.234" v="2686" actId="1076"/>
          <ac:picMkLst>
            <pc:docMk/>
            <pc:sldMk cId="503832907" sldId="260"/>
            <ac:picMk id="3" creationId="{D74E0694-C2D1-4672-B62C-D301DC0D3CCC}"/>
          </ac:picMkLst>
        </pc:picChg>
        <pc:picChg chg="add mod">
          <ac:chgData name="jcasanvazquez@hotmail.com" userId="24f2616975baadfc" providerId="LiveId" clId="{6B4B5F45-8132-469B-A865-2A301C15D182}" dt="2019-05-09T08:13:29.524" v="1708" actId="1076"/>
          <ac:picMkLst>
            <pc:docMk/>
            <pc:sldMk cId="503832907" sldId="260"/>
            <ac:picMk id="4" creationId="{D475BCB4-7BEE-4F1A-95FE-8E5AD94241DA}"/>
          </ac:picMkLst>
        </pc:picChg>
        <pc:picChg chg="add mod">
          <ac:chgData name="jcasanvazquez@hotmail.com" userId="24f2616975baadfc" providerId="LiveId" clId="{6B4B5F45-8132-469B-A865-2A301C15D182}" dt="2019-05-09T08:37:50.956" v="2690" actId="1076"/>
          <ac:picMkLst>
            <pc:docMk/>
            <pc:sldMk cId="503832907" sldId="260"/>
            <ac:picMk id="8" creationId="{833ECD13-29BD-47D7-A2DF-0D50AEB3DF59}"/>
          </ac:picMkLst>
        </pc:picChg>
        <pc:picChg chg="add mod">
          <ac:chgData name="jcasanvazquez@hotmail.com" userId="24f2616975baadfc" providerId="LiveId" clId="{6B4B5F45-8132-469B-A865-2A301C15D182}" dt="2019-05-09T08:10:08.144" v="1679" actId="1076"/>
          <ac:picMkLst>
            <pc:docMk/>
            <pc:sldMk cId="503832907" sldId="260"/>
            <ac:picMk id="11" creationId="{38D7425A-35DB-4AC9-A2C3-4F3FB2F62B19}"/>
          </ac:picMkLst>
        </pc:picChg>
        <pc:picChg chg="add mod">
          <ac:chgData name="jcasanvazquez@hotmail.com" userId="24f2616975baadfc" providerId="LiveId" clId="{6B4B5F45-8132-469B-A865-2A301C15D182}" dt="2019-05-09T08:10:14.258" v="1681" actId="1076"/>
          <ac:picMkLst>
            <pc:docMk/>
            <pc:sldMk cId="503832907" sldId="260"/>
            <ac:picMk id="13" creationId="{5205A125-9344-4D92-A336-0382E7D4A8FE}"/>
          </ac:picMkLst>
        </pc:picChg>
        <pc:picChg chg="add mod">
          <ac:chgData name="jcasanvazquez@hotmail.com" userId="24f2616975baadfc" providerId="LiveId" clId="{6B4B5F45-8132-469B-A865-2A301C15D182}" dt="2019-05-09T08:37:44.395" v="2688" actId="1076"/>
          <ac:picMkLst>
            <pc:docMk/>
            <pc:sldMk cId="503832907" sldId="260"/>
            <ac:picMk id="2050" creationId="{ACFF6771-6DBE-4784-BC78-672E108DAD4D}"/>
          </ac:picMkLst>
        </pc:picChg>
        <pc:cxnChg chg="add mod">
          <ac:chgData name="jcasanvazquez@hotmail.com" userId="24f2616975baadfc" providerId="LiveId" clId="{6B4B5F45-8132-469B-A865-2A301C15D182}" dt="2019-05-09T08:12:34.116" v="1697" actId="1582"/>
          <ac:cxnSpMkLst>
            <pc:docMk/>
            <pc:sldMk cId="503832907" sldId="260"/>
            <ac:cxnSpMk id="9" creationId="{FC83FE38-33A5-4A62-AD65-07A75B7DB733}"/>
          </ac:cxnSpMkLst>
        </pc:cxnChg>
        <pc:cxnChg chg="add mod">
          <ac:chgData name="jcasanvazquez@hotmail.com" userId="24f2616975baadfc" providerId="LiveId" clId="{6B4B5F45-8132-469B-A865-2A301C15D182}" dt="2019-05-09T08:13:16.336" v="1704" actId="14100"/>
          <ac:cxnSpMkLst>
            <pc:docMk/>
            <pc:sldMk cId="503832907" sldId="260"/>
            <ac:cxnSpMk id="15" creationId="{1E9EE164-62A9-411D-874D-DE6C6701B0E6}"/>
          </ac:cxnSpMkLst>
        </pc:cxnChg>
        <pc:cxnChg chg="add mod">
          <ac:chgData name="jcasanvazquez@hotmail.com" userId="24f2616975baadfc" providerId="LiveId" clId="{6B4B5F45-8132-469B-A865-2A301C15D182}" dt="2019-05-09T08:14:20.588" v="1721" actId="14100"/>
          <ac:cxnSpMkLst>
            <pc:docMk/>
            <pc:sldMk cId="503832907" sldId="260"/>
            <ac:cxnSpMk id="17" creationId="{C8F11AB4-6753-49E7-99EF-233FF0431302}"/>
          </ac:cxnSpMkLst>
        </pc:cxnChg>
      </pc:sldChg>
      <pc:sldChg chg="addSp delSp modSp add mod setBg">
        <pc:chgData name="jcasanvazquez@hotmail.com" userId="24f2616975baadfc" providerId="LiveId" clId="{6B4B5F45-8132-469B-A865-2A301C15D182}" dt="2019-05-09T08:38:31.183" v="2699" actId="123"/>
        <pc:sldMkLst>
          <pc:docMk/>
          <pc:sldMk cId="3451174207" sldId="261"/>
        </pc:sldMkLst>
        <pc:spChg chg="del">
          <ac:chgData name="jcasanvazquez@hotmail.com" userId="24f2616975baadfc" providerId="LiveId" clId="{6B4B5F45-8132-469B-A865-2A301C15D182}" dt="2019-05-08T15:12:12.461" v="1277" actId="478"/>
          <ac:spMkLst>
            <pc:docMk/>
            <pc:sldMk cId="3451174207" sldId="261"/>
            <ac:spMk id="2" creationId="{F90084BE-57BC-4D05-B1E3-42E4B9246890}"/>
          </ac:spMkLst>
        </pc:spChg>
        <pc:spChg chg="del mod">
          <ac:chgData name="jcasanvazquez@hotmail.com" userId="24f2616975baadfc" providerId="LiveId" clId="{6B4B5F45-8132-469B-A865-2A301C15D182}" dt="2019-05-08T15:12:11.161" v="1276" actId="478"/>
          <ac:spMkLst>
            <pc:docMk/>
            <pc:sldMk cId="3451174207" sldId="261"/>
            <ac:spMk id="3" creationId="{1312817C-3C85-473D-A000-E301AA46ADF5}"/>
          </ac:spMkLst>
        </pc:spChg>
        <pc:spChg chg="add mod">
          <ac:chgData name="jcasanvazquez@hotmail.com" userId="24f2616975baadfc" providerId="LiveId" clId="{6B4B5F45-8132-469B-A865-2A301C15D182}" dt="2019-05-09T08:38:22.113" v="2696" actId="14100"/>
          <ac:spMkLst>
            <pc:docMk/>
            <pc:sldMk cId="3451174207" sldId="261"/>
            <ac:spMk id="3" creationId="{9BF260C9-E737-4237-BB49-AAF3E0BB0440}"/>
          </ac:spMkLst>
        </pc:spChg>
        <pc:spChg chg="add del mod">
          <ac:chgData name="jcasanvazquez@hotmail.com" userId="24f2616975baadfc" providerId="LiveId" clId="{6B4B5F45-8132-469B-A865-2A301C15D182}" dt="2019-05-09T08:10:59.841" v="1686" actId="478"/>
          <ac:spMkLst>
            <pc:docMk/>
            <pc:sldMk cId="3451174207" sldId="261"/>
            <ac:spMk id="4" creationId="{2A66B768-CBAB-4847-BA2B-63C016C7A7A2}"/>
          </ac:spMkLst>
        </pc:spChg>
        <pc:spChg chg="add del mod">
          <ac:chgData name="jcasanvazquez@hotmail.com" userId="24f2616975baadfc" providerId="LiveId" clId="{6B4B5F45-8132-469B-A865-2A301C15D182}" dt="2019-05-09T08:11:01.987" v="1687" actId="478"/>
          <ac:spMkLst>
            <pc:docMk/>
            <pc:sldMk cId="3451174207" sldId="261"/>
            <ac:spMk id="5" creationId="{5E83EFCE-4B47-4EEC-BE4A-84844B8BAD8D}"/>
          </ac:spMkLst>
        </pc:spChg>
        <pc:spChg chg="add del">
          <ac:chgData name="jcasanvazquez@hotmail.com" userId="24f2616975baadfc" providerId="LiveId" clId="{6B4B5F45-8132-469B-A865-2A301C15D182}" dt="2019-05-09T08:22:38.179" v="2293" actId="26606"/>
          <ac:spMkLst>
            <pc:docMk/>
            <pc:sldMk cId="3451174207" sldId="261"/>
            <ac:spMk id="6" creationId="{A2509F26-B5DC-4BA7-B476-4CB044237A2E}"/>
          </ac:spMkLst>
        </pc:spChg>
        <pc:spChg chg="add del">
          <ac:chgData name="jcasanvazquez@hotmail.com" userId="24f2616975baadfc" providerId="LiveId" clId="{6B4B5F45-8132-469B-A865-2A301C15D182}" dt="2019-05-09T08:22:32.945" v="2287" actId="26606"/>
          <ac:spMkLst>
            <pc:docMk/>
            <pc:sldMk cId="3451174207" sldId="261"/>
            <ac:spMk id="7" creationId="{A4D1609B-102A-4C77-86A2-ACB29FB96D59}"/>
          </ac:spMkLst>
        </pc:spChg>
        <pc:spChg chg="add del">
          <ac:chgData name="jcasanvazquez@hotmail.com" userId="24f2616975baadfc" providerId="LiveId" clId="{6B4B5F45-8132-469B-A865-2A301C15D182}" dt="2019-05-09T08:22:38.179" v="2293" actId="26606"/>
          <ac:spMkLst>
            <pc:docMk/>
            <pc:sldMk cId="3451174207" sldId="261"/>
            <ac:spMk id="8" creationId="{DB103EB1-B135-4526-B883-33228FC27FF1}"/>
          </ac:spMkLst>
        </pc:spChg>
        <pc:spChg chg="add del">
          <ac:chgData name="jcasanvazquez@hotmail.com" userId="24f2616975baadfc" providerId="LiveId" clId="{6B4B5F45-8132-469B-A865-2A301C15D182}" dt="2019-05-09T08:22:32.945" v="2287" actId="26606"/>
          <ac:spMkLst>
            <pc:docMk/>
            <pc:sldMk cId="3451174207" sldId="261"/>
            <ac:spMk id="9" creationId="{C651F706-C94E-46D4-BAAE-BAFD1AD976FE}"/>
          </ac:spMkLst>
        </pc:spChg>
        <pc:spChg chg="add del">
          <ac:chgData name="jcasanvazquez@hotmail.com" userId="24f2616975baadfc" providerId="LiveId" clId="{6B4B5F45-8132-469B-A865-2A301C15D182}" dt="2019-05-09T08:22:33.999" v="2289" actId="26606"/>
          <ac:spMkLst>
            <pc:docMk/>
            <pc:sldMk cId="3451174207" sldId="261"/>
            <ac:spMk id="11" creationId="{53BB5D57-6178-4F62-B472-0312F6D95A85}"/>
          </ac:spMkLst>
        </pc:spChg>
        <pc:spChg chg="add del">
          <ac:chgData name="jcasanvazquez@hotmail.com" userId="24f2616975baadfc" providerId="LiveId" clId="{6B4B5F45-8132-469B-A865-2A301C15D182}" dt="2019-05-09T08:22:33.999" v="2289" actId="26606"/>
          <ac:spMkLst>
            <pc:docMk/>
            <pc:sldMk cId="3451174207" sldId="261"/>
            <ac:spMk id="12" creationId="{4C61BD32-7542-4D52-BA5A-3ADE869BF8AC}"/>
          </ac:spMkLst>
        </pc:spChg>
        <pc:spChg chg="add mod">
          <ac:chgData name="jcasanvazquez@hotmail.com" userId="24f2616975baadfc" providerId="LiveId" clId="{6B4B5F45-8132-469B-A865-2A301C15D182}" dt="2019-05-09T08:38:26.874" v="2698" actId="20577"/>
          <ac:spMkLst>
            <pc:docMk/>
            <pc:sldMk cId="3451174207" sldId="261"/>
            <ac:spMk id="13" creationId="{51E4D14D-E423-4306-A476-A8EEF0AC9063}"/>
          </ac:spMkLst>
        </pc:spChg>
        <pc:spChg chg="add mod">
          <ac:chgData name="jcasanvazquez@hotmail.com" userId="24f2616975baadfc" providerId="LiveId" clId="{6B4B5F45-8132-469B-A865-2A301C15D182}" dt="2019-05-09T08:25:46.568" v="2448" actId="208"/>
          <ac:spMkLst>
            <pc:docMk/>
            <pc:sldMk cId="3451174207" sldId="261"/>
            <ac:spMk id="17" creationId="{30EF27CE-798D-4ED5-8F29-B2F902520A17}"/>
          </ac:spMkLst>
        </pc:spChg>
        <pc:spChg chg="add mod">
          <ac:chgData name="jcasanvazquez@hotmail.com" userId="24f2616975baadfc" providerId="LiveId" clId="{6B4B5F45-8132-469B-A865-2A301C15D182}" dt="2019-05-09T08:26:10.733" v="2472" actId="123"/>
          <ac:spMkLst>
            <pc:docMk/>
            <pc:sldMk cId="3451174207" sldId="261"/>
            <ac:spMk id="18" creationId="{BECD3855-F4D5-4189-9359-0CF4EA9F45EF}"/>
          </ac:spMkLst>
        </pc:spChg>
        <pc:spChg chg="add mod">
          <ac:chgData name="jcasanvazquez@hotmail.com" userId="24f2616975baadfc" providerId="LiveId" clId="{6B4B5F45-8132-469B-A865-2A301C15D182}" dt="2019-05-09T08:30:34.082" v="2634" actId="14100"/>
          <ac:spMkLst>
            <pc:docMk/>
            <pc:sldMk cId="3451174207" sldId="261"/>
            <ac:spMk id="20" creationId="{E136DC74-AA2D-4707-8A5C-02184FCCED36}"/>
          </ac:spMkLst>
        </pc:spChg>
        <pc:spChg chg="add del">
          <ac:chgData name="jcasanvazquez@hotmail.com" userId="24f2616975baadfc" providerId="LiveId" clId="{6B4B5F45-8132-469B-A865-2A301C15D182}" dt="2019-05-09T08:30:46.484" v="2636" actId="478"/>
          <ac:spMkLst>
            <pc:docMk/>
            <pc:sldMk cId="3451174207" sldId="261"/>
            <ac:spMk id="21" creationId="{53DA0367-7159-49B4-9CF2-416132FF7DCC}"/>
          </ac:spMkLst>
        </pc:spChg>
        <pc:spChg chg="add del">
          <ac:chgData name="jcasanvazquez@hotmail.com" userId="24f2616975baadfc" providerId="LiveId" clId="{6B4B5F45-8132-469B-A865-2A301C15D182}" dt="2019-05-09T08:31:15.960" v="2638"/>
          <ac:spMkLst>
            <pc:docMk/>
            <pc:sldMk cId="3451174207" sldId="261"/>
            <ac:spMk id="22" creationId="{4990F188-6A8F-48CE-BC39-8D461535C0E7}"/>
          </ac:spMkLst>
        </pc:spChg>
        <pc:spChg chg="add mod">
          <ac:chgData name="jcasanvazquez@hotmail.com" userId="24f2616975baadfc" providerId="LiveId" clId="{6B4B5F45-8132-469B-A865-2A301C15D182}" dt="2019-05-09T08:32:26.104" v="2646" actId="1582"/>
          <ac:spMkLst>
            <pc:docMk/>
            <pc:sldMk cId="3451174207" sldId="261"/>
            <ac:spMk id="24" creationId="{B473B6C7-235E-46E6-B75D-0C7C18EF1CC8}"/>
          </ac:spMkLst>
        </pc:spChg>
        <pc:spChg chg="add mod">
          <ac:chgData name="jcasanvazquez@hotmail.com" userId="24f2616975baadfc" providerId="LiveId" clId="{6B4B5F45-8132-469B-A865-2A301C15D182}" dt="2019-05-09T08:38:31.183" v="2699" actId="123"/>
          <ac:spMkLst>
            <pc:docMk/>
            <pc:sldMk cId="3451174207" sldId="261"/>
            <ac:spMk id="25" creationId="{5677EE7C-9EEA-4AE9-97D7-63C0A6D6EA50}"/>
          </ac:spMkLst>
        </pc:spChg>
        <pc:spChg chg="add mod">
          <ac:chgData name="jcasanvazquez@hotmail.com" userId="24f2616975baadfc" providerId="LiveId" clId="{6B4B5F45-8132-469B-A865-2A301C15D182}" dt="2019-05-09T08:32:46.622" v="2653" actId="1076"/>
          <ac:spMkLst>
            <pc:docMk/>
            <pc:sldMk cId="3451174207" sldId="261"/>
            <ac:spMk id="31" creationId="{39055DD2-324A-414E-98F7-750DE4A96B80}"/>
          </ac:spMkLst>
        </pc:spChg>
        <pc:picChg chg="add mod">
          <ac:chgData name="jcasanvazquez@hotmail.com" userId="24f2616975baadfc" providerId="LiveId" clId="{6B4B5F45-8132-469B-A865-2A301C15D182}" dt="2019-05-09T08:32:34.085" v="2649" actId="1076"/>
          <ac:picMkLst>
            <pc:docMk/>
            <pc:sldMk cId="3451174207" sldId="261"/>
            <ac:picMk id="2" creationId="{D1359B33-2B7E-4658-B676-D43C84F8F50D}"/>
          </ac:picMkLst>
        </pc:picChg>
        <pc:picChg chg="add mod">
          <ac:chgData name="jcasanvazquez@hotmail.com" userId="24f2616975baadfc" providerId="LiveId" clId="{6B4B5F45-8132-469B-A865-2A301C15D182}" dt="2019-05-09T08:27:55.781" v="2487" actId="1076"/>
          <ac:picMkLst>
            <pc:docMk/>
            <pc:sldMk cId="3451174207" sldId="261"/>
            <ac:picMk id="23" creationId="{C854473C-6209-4333-9477-68808B83DA3D}"/>
          </ac:picMkLst>
        </pc:picChg>
        <pc:picChg chg="add mod">
          <ac:chgData name="jcasanvazquez@hotmail.com" userId="24f2616975baadfc" providerId="LiveId" clId="{6B4B5F45-8132-469B-A865-2A301C15D182}" dt="2019-05-09T08:38:16.807" v="2694" actId="1076"/>
          <ac:picMkLst>
            <pc:docMk/>
            <pc:sldMk cId="3451174207" sldId="261"/>
            <ac:picMk id="1026" creationId="{BA919FF5-24F9-4883-AAC0-76546FA7FE02}"/>
          </ac:picMkLst>
        </pc:picChg>
        <pc:picChg chg="add mod">
          <ac:chgData name="jcasanvazquez@hotmail.com" userId="24f2616975baadfc" providerId="LiveId" clId="{6B4B5F45-8132-469B-A865-2A301C15D182}" dt="2019-05-09T08:27:16.376" v="2478" actId="1076"/>
          <ac:picMkLst>
            <pc:docMk/>
            <pc:sldMk cId="3451174207" sldId="261"/>
            <ac:picMk id="1028" creationId="{F2CC23C8-E9C4-473A-8874-74345DF14623}"/>
          </ac:picMkLst>
        </pc:picChg>
        <pc:picChg chg="add del mod">
          <ac:chgData name="jcasanvazquez@hotmail.com" userId="24f2616975baadfc" providerId="LiveId" clId="{6B4B5F45-8132-469B-A865-2A301C15D182}" dt="2019-05-09T08:27:21.420" v="2481" actId="478"/>
          <ac:picMkLst>
            <pc:docMk/>
            <pc:sldMk cId="3451174207" sldId="261"/>
            <ac:picMk id="1030" creationId="{0EEA96DA-4A2B-4169-B6C4-FAB858E667E4}"/>
          </ac:picMkLst>
        </pc:picChg>
        <pc:picChg chg="add mod">
          <ac:chgData name="jcasanvazquez@hotmail.com" userId="24f2616975baadfc" providerId="LiveId" clId="{6B4B5F45-8132-469B-A865-2A301C15D182}" dt="2019-05-09T08:27:52.202" v="2486" actId="1076"/>
          <ac:picMkLst>
            <pc:docMk/>
            <pc:sldMk cId="3451174207" sldId="261"/>
            <ac:picMk id="1032" creationId="{D9CF4022-A9A2-4A9C-9B41-B5D04E291271}"/>
          </ac:picMkLst>
        </pc:picChg>
        <pc:picChg chg="add mod">
          <ac:chgData name="jcasanvazquez@hotmail.com" userId="24f2616975baadfc" providerId="LiveId" clId="{6B4B5F45-8132-469B-A865-2A301C15D182}" dt="2019-05-09T08:35:34.403" v="2673" actId="1076"/>
          <ac:picMkLst>
            <pc:docMk/>
            <pc:sldMk cId="3451174207" sldId="261"/>
            <ac:picMk id="1040" creationId="{3202C827-B65C-41FA-BB62-E6AAE735FADA}"/>
          </ac:picMkLst>
        </pc:picChg>
        <pc:cxnChg chg="add del mod">
          <ac:chgData name="jcasanvazquez@hotmail.com" userId="24f2616975baadfc" providerId="LiveId" clId="{6B4B5F45-8132-469B-A865-2A301C15D182}" dt="2019-05-09T08:25:29.291" v="2441" actId="11529"/>
          <ac:cxnSpMkLst>
            <pc:docMk/>
            <pc:sldMk cId="3451174207" sldId="261"/>
            <ac:cxnSpMk id="14" creationId="{F09227BD-AFEE-47E2-89ED-191DE213DC60}"/>
          </ac:cxnSpMkLst>
        </pc:cxnChg>
        <pc:cxnChg chg="add mod">
          <ac:chgData name="jcasanvazquez@hotmail.com" userId="24f2616975baadfc" providerId="LiveId" clId="{6B4B5F45-8132-469B-A865-2A301C15D182}" dt="2019-05-09T08:26:18.260" v="2474" actId="14100"/>
          <ac:cxnSpMkLst>
            <pc:docMk/>
            <pc:sldMk cId="3451174207" sldId="261"/>
            <ac:cxnSpMk id="16" creationId="{0C5B6E02-D314-4D96-9047-258F46E8F886}"/>
          </ac:cxnSpMkLst>
        </pc:cxnChg>
      </pc:sldChg>
      <pc:sldChg chg="addSp delSp modSp add">
        <pc:chgData name="jcasanvazquez@hotmail.com" userId="24f2616975baadfc" providerId="LiveId" clId="{6B4B5F45-8132-469B-A865-2A301C15D182}" dt="2019-05-09T08:43:23.512" v="3001" actId="20577"/>
        <pc:sldMkLst>
          <pc:docMk/>
          <pc:sldMk cId="1200594634" sldId="262"/>
        </pc:sldMkLst>
        <pc:spChg chg="del">
          <ac:chgData name="jcasanvazquez@hotmail.com" userId="24f2616975baadfc" providerId="LiveId" clId="{6B4B5F45-8132-469B-A865-2A301C15D182}" dt="2019-05-09T08:39:27.124" v="2703" actId="478"/>
          <ac:spMkLst>
            <pc:docMk/>
            <pc:sldMk cId="1200594634" sldId="262"/>
            <ac:spMk id="2" creationId="{6B250E5E-0081-44BD-B917-E2C1E8C7174B}"/>
          </ac:spMkLst>
        </pc:spChg>
        <pc:spChg chg="del">
          <ac:chgData name="jcasanvazquez@hotmail.com" userId="24f2616975baadfc" providerId="LiveId" clId="{6B4B5F45-8132-469B-A865-2A301C15D182}" dt="2019-05-09T08:39:28.979" v="2704" actId="478"/>
          <ac:spMkLst>
            <pc:docMk/>
            <pc:sldMk cId="1200594634" sldId="262"/>
            <ac:spMk id="3" creationId="{F2711382-E099-4A0B-8034-13F7DE12C12A}"/>
          </ac:spMkLst>
        </pc:spChg>
        <pc:spChg chg="add mod">
          <ac:chgData name="jcasanvazquez@hotmail.com" userId="24f2616975baadfc" providerId="LiveId" clId="{6B4B5F45-8132-469B-A865-2A301C15D182}" dt="2019-05-09T08:40:03.365" v="2749" actId="14100"/>
          <ac:spMkLst>
            <pc:docMk/>
            <pc:sldMk cId="1200594634" sldId="262"/>
            <ac:spMk id="4" creationId="{E7717E38-B5F8-4FFA-8936-051D51C517D9}"/>
          </ac:spMkLst>
        </pc:spChg>
        <pc:spChg chg="add mod">
          <ac:chgData name="jcasanvazquez@hotmail.com" userId="24f2616975baadfc" providerId="LiveId" clId="{6B4B5F45-8132-469B-A865-2A301C15D182}" dt="2019-05-09T08:43:23.512" v="3001" actId="20577"/>
          <ac:spMkLst>
            <pc:docMk/>
            <pc:sldMk cId="1200594634" sldId="262"/>
            <ac:spMk id="5" creationId="{0DA97C6B-6A6B-4185-9CA3-DECF96FE7B2D}"/>
          </ac:spMkLst>
        </pc:spChg>
      </pc:sldChg>
      <pc:sldChg chg="addSp delSp modSp add mod setBg">
        <pc:chgData name="jcasanvazquez@hotmail.com" userId="24f2616975baadfc" providerId="LiveId" clId="{6B4B5F45-8132-469B-A865-2A301C15D182}" dt="2019-05-09T08:38:10.068" v="2693" actId="123"/>
        <pc:sldMkLst>
          <pc:docMk/>
          <pc:sldMk cId="888290630" sldId="263"/>
        </pc:sldMkLst>
        <pc:spChg chg="del mod">
          <ac:chgData name="jcasanvazquez@hotmail.com" userId="24f2616975baadfc" providerId="LiveId" clId="{6B4B5F45-8132-469B-A865-2A301C15D182}" dt="2019-05-09T08:16:03.712" v="1726" actId="478"/>
          <ac:spMkLst>
            <pc:docMk/>
            <pc:sldMk cId="888290630" sldId="263"/>
            <ac:spMk id="2" creationId="{42E30587-BFCB-4C92-B282-5A36827447C4}"/>
          </ac:spMkLst>
        </pc:spChg>
        <pc:spChg chg="del mod">
          <ac:chgData name="jcasanvazquez@hotmail.com" userId="24f2616975baadfc" providerId="LiveId" clId="{6B4B5F45-8132-469B-A865-2A301C15D182}" dt="2019-05-09T08:16:05.471" v="1727" actId="478"/>
          <ac:spMkLst>
            <pc:docMk/>
            <pc:sldMk cId="888290630" sldId="263"/>
            <ac:spMk id="3" creationId="{E0C85982-88F0-4E96-9689-D7EE46413EDB}"/>
          </ac:spMkLst>
        </pc:spChg>
        <pc:spChg chg="add mod">
          <ac:chgData name="jcasanvazquez@hotmail.com" userId="24f2616975baadfc" providerId="LiveId" clId="{6B4B5F45-8132-469B-A865-2A301C15D182}" dt="2019-05-09T08:38:10.068" v="2693" actId="123"/>
          <ac:spMkLst>
            <pc:docMk/>
            <pc:sldMk cId="888290630" sldId="263"/>
            <ac:spMk id="5" creationId="{F4B3A2AA-B0C2-4D58-A793-E1EA41475B29}"/>
          </ac:spMkLst>
        </pc:spChg>
        <pc:spChg chg="add mod">
          <ac:chgData name="jcasanvazquez@hotmail.com" userId="24f2616975baadfc" providerId="LiveId" clId="{6B4B5F45-8132-469B-A865-2A301C15D182}" dt="2019-05-09T08:21:06.264" v="2282" actId="14100"/>
          <ac:spMkLst>
            <pc:docMk/>
            <pc:sldMk cId="888290630" sldId="263"/>
            <ac:spMk id="8" creationId="{4A65D7B6-E54F-4A05-97FC-D17E177A7F61}"/>
          </ac:spMkLst>
        </pc:spChg>
        <pc:picChg chg="add mod">
          <ac:chgData name="jcasanvazquez@hotmail.com" userId="24f2616975baadfc" providerId="LiveId" clId="{6B4B5F45-8132-469B-A865-2A301C15D182}" dt="2019-05-09T08:16:24.403" v="1731" actId="1076"/>
          <ac:picMkLst>
            <pc:docMk/>
            <pc:sldMk cId="888290630" sldId="263"/>
            <ac:picMk id="4" creationId="{7D99DA1E-A883-43F2-98F7-B4B62A800A61}"/>
          </ac:picMkLst>
        </pc:picChg>
        <pc:picChg chg="add mod">
          <ac:chgData name="jcasanvazquez@hotmail.com" userId="24f2616975baadfc" providerId="LiveId" clId="{6B4B5F45-8132-469B-A865-2A301C15D182}" dt="2019-05-09T08:20:24.527" v="2242" actId="1076"/>
          <ac:picMkLst>
            <pc:docMk/>
            <pc:sldMk cId="888290630" sldId="263"/>
            <ac:picMk id="6" creationId="{13D1FD2A-AAFC-414F-807A-789624C77D51}"/>
          </ac:picMkLst>
        </pc:picChg>
        <pc:picChg chg="add mod">
          <ac:chgData name="jcasanvazquez@hotmail.com" userId="24f2616975baadfc" providerId="LiveId" clId="{6B4B5F45-8132-469B-A865-2A301C15D182}" dt="2019-05-09T08:20:34.523" v="2244" actId="1076"/>
          <ac:picMkLst>
            <pc:docMk/>
            <pc:sldMk cId="888290630" sldId="263"/>
            <ac:picMk id="7" creationId="{B295718C-C5AB-4C01-9C8F-E7B2C15644F5}"/>
          </ac:picMkLst>
        </pc:picChg>
      </pc:sldChg>
      <pc:sldChg chg="addSp delSp modSp add mod setBg setClrOvrMap">
        <pc:chgData name="jcasanvazquez@hotmail.com" userId="24f2616975baadfc" providerId="LiveId" clId="{6B4B5F45-8132-469B-A865-2A301C15D182}" dt="2019-05-09T08:44:02.755" v="3006" actId="26606"/>
        <pc:sldMkLst>
          <pc:docMk/>
          <pc:sldMk cId="2201537908" sldId="264"/>
        </pc:sldMkLst>
        <pc:spChg chg="del">
          <ac:chgData name="jcasanvazquez@hotmail.com" userId="24f2616975baadfc" providerId="LiveId" clId="{6B4B5F45-8132-469B-A865-2A301C15D182}" dt="2019-05-09T08:43:36.531" v="3003" actId="478"/>
          <ac:spMkLst>
            <pc:docMk/>
            <pc:sldMk cId="2201537908" sldId="264"/>
            <ac:spMk id="2" creationId="{AD43E1D1-A94F-46BF-90D8-A09B541D3904}"/>
          </ac:spMkLst>
        </pc:spChg>
        <pc:spChg chg="del">
          <ac:chgData name="jcasanvazquez@hotmail.com" userId="24f2616975baadfc" providerId="LiveId" clId="{6B4B5F45-8132-469B-A865-2A301C15D182}" dt="2019-05-09T08:43:38.048" v="3004" actId="478"/>
          <ac:spMkLst>
            <pc:docMk/>
            <pc:sldMk cId="2201537908" sldId="264"/>
            <ac:spMk id="3" creationId="{3C3FAEBF-C2FF-4023-B787-50D6B4757762}"/>
          </ac:spMkLst>
        </pc:spChg>
        <pc:spChg chg="add">
          <ac:chgData name="jcasanvazquez@hotmail.com" userId="24f2616975baadfc" providerId="LiveId" clId="{6B4B5F45-8132-469B-A865-2A301C15D182}" dt="2019-05-09T08:44:02.755" v="3006" actId="26606"/>
          <ac:spMkLst>
            <pc:docMk/>
            <pc:sldMk cId="2201537908" sldId="264"/>
            <ac:spMk id="75" creationId="{3E9FBC8E-8666-4442-8D7D-B250510CD44D}"/>
          </ac:spMkLst>
        </pc:spChg>
        <pc:grpChg chg="add">
          <ac:chgData name="jcasanvazquez@hotmail.com" userId="24f2616975baadfc" providerId="LiveId" clId="{6B4B5F45-8132-469B-A865-2A301C15D182}" dt="2019-05-09T08:44:02.755" v="3006" actId="26606"/>
          <ac:grpSpMkLst>
            <pc:docMk/>
            <pc:sldMk cId="2201537908" sldId="264"/>
            <ac:grpSpMk id="71" creationId="{2A313B03-D361-4EC9-AF52-0B3C1C92C26D}"/>
          </ac:grpSpMkLst>
        </pc:grpChg>
        <pc:picChg chg="add mod">
          <ac:chgData name="jcasanvazquez@hotmail.com" userId="24f2616975baadfc" providerId="LiveId" clId="{6B4B5F45-8132-469B-A865-2A301C15D182}" dt="2019-05-09T08:44:02.755" v="3006" actId="26606"/>
          <ac:picMkLst>
            <pc:docMk/>
            <pc:sldMk cId="2201537908" sldId="264"/>
            <ac:picMk id="2050" creationId="{835255AB-8E7C-4196-A146-5249559E25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12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77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93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83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53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58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53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931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36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03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ED94215-F888-4EB9-86D4-6BC8472FA44E}" type="datetimeFigureOut">
              <a:rPr lang="es-ES" smtClean="0"/>
              <a:t>09/05/2019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2227B0B-20C1-4725-A309-8C2F4B82FE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78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5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4CB61A-B862-41E8-8B92-8CF0D9380CED}"/>
              </a:ext>
            </a:extLst>
          </p:cNvPr>
          <p:cNvSpPr txBox="1">
            <a:spLocks/>
          </p:cNvSpPr>
          <p:nvPr/>
        </p:nvSpPr>
        <p:spPr>
          <a:xfrm>
            <a:off x="838200" y="18743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CASE STUDY 05: STORE EXECUTION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A1D0E5-A001-456C-9647-E64EF02AD7C6}"/>
              </a:ext>
            </a:extLst>
          </p:cNvPr>
          <p:cNvSpPr txBox="1"/>
          <p:nvPr/>
        </p:nvSpPr>
        <p:spPr>
          <a:xfrm>
            <a:off x="4864963" y="5610687"/>
            <a:ext cx="6649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JORGE CASAN VÁZQUEZ</a:t>
            </a:r>
          </a:p>
        </p:txBody>
      </p:sp>
    </p:spTree>
    <p:extLst>
      <p:ext uri="{BB962C8B-B14F-4D97-AF65-F5344CB8AC3E}">
        <p14:creationId xmlns:p14="http://schemas.microsoft.com/office/powerpoint/2010/main" val="159333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542B92E-8A87-42DE-A14E-6708A2BF27FD}"/>
              </a:ext>
            </a:extLst>
          </p:cNvPr>
          <p:cNvSpPr txBox="1"/>
          <p:nvPr/>
        </p:nvSpPr>
        <p:spPr>
          <a:xfrm>
            <a:off x="869540" y="4077420"/>
            <a:ext cx="5946579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MARCAS A ANALIZAR</a:t>
            </a:r>
          </a:p>
        </p:txBody>
      </p:sp>
      <p:pic>
        <p:nvPicPr>
          <p:cNvPr id="1026" name="Picture 2" descr="Resultado de imagen de COLGATE">
            <a:extLst>
              <a:ext uri="{FF2B5EF4-FFF2-40B4-BE49-F238E27FC236}">
                <a16:creationId xmlns:a16="http://schemas.microsoft.com/office/drawing/2014/main" id="{9102C92D-4F8D-457E-ADBA-8F9A30E90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r="-1" b="14005"/>
          <a:stretch/>
        </p:blipFill>
        <p:spPr bwMode="auto"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ORAL B">
            <a:extLst>
              <a:ext uri="{FF2B5EF4-FFF2-40B4-BE49-F238E27FC236}">
                <a16:creationId xmlns:a16="http://schemas.microsoft.com/office/drawing/2014/main" id="{74F85935-57C4-4A82-AA11-9EC2BF9E8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r="5645" b="-1"/>
          <a:stretch/>
        </p:blipFill>
        <p:spPr bwMode="auto">
          <a:xfrm>
            <a:off x="6668915" y="1433596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1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F68CE3B-0C9C-4921-9D6C-58CE0A1FCF2D}"/>
              </a:ext>
            </a:extLst>
          </p:cNvPr>
          <p:cNvSpPr txBox="1"/>
          <p:nvPr/>
        </p:nvSpPr>
        <p:spPr>
          <a:xfrm>
            <a:off x="643468" y="643466"/>
            <a:ext cx="3686312" cy="55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0D060A-F2E7-4A0B-82A0-CDDC65C75934}"/>
              </a:ext>
            </a:extLst>
          </p:cNvPr>
          <p:cNvSpPr txBox="1"/>
          <p:nvPr/>
        </p:nvSpPr>
        <p:spPr>
          <a:xfrm>
            <a:off x="5139505" y="866799"/>
            <a:ext cx="6074467" cy="557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Orientación</a:t>
            </a:r>
            <a:r>
              <a:rPr lang="en-US" sz="3200" dirty="0"/>
              <a:t> de los </a:t>
            </a:r>
            <a:r>
              <a:rPr lang="en-US" sz="3200" dirty="0" err="1"/>
              <a:t>productos</a:t>
            </a:r>
            <a:r>
              <a:rPr lang="en-US" sz="3200" dirty="0"/>
              <a:t> Colgate y Oral B</a:t>
            </a:r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Visibilidad</a:t>
            </a:r>
            <a:r>
              <a:rPr lang="en-US" sz="3200" dirty="0"/>
              <a:t> de las </a:t>
            </a:r>
            <a:r>
              <a:rPr lang="en-US" sz="3200" dirty="0" err="1"/>
              <a:t>marcas</a:t>
            </a:r>
            <a:r>
              <a:rPr lang="en-US" sz="3200" dirty="0"/>
              <a:t>: </a:t>
            </a:r>
            <a:r>
              <a:rPr lang="en-US" sz="3200" dirty="0" err="1"/>
              <a:t>Impacto</a:t>
            </a:r>
            <a:r>
              <a:rPr lang="en-US" sz="3200" dirty="0"/>
              <a:t> visual</a:t>
            </a:r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Distribución</a:t>
            </a:r>
            <a:r>
              <a:rPr lang="en-US" sz="3200" dirty="0"/>
              <a:t> de los </a:t>
            </a:r>
            <a:r>
              <a:rPr lang="en-US" sz="3200" dirty="0" err="1"/>
              <a:t>productos</a:t>
            </a:r>
            <a:endParaRPr lang="en-US" sz="3200" dirty="0"/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Subcategorías</a:t>
            </a:r>
            <a:r>
              <a:rPr lang="en-US" sz="3200" dirty="0"/>
              <a:t> entre </a:t>
            </a:r>
            <a:r>
              <a:rPr lang="en-US" sz="3200" dirty="0" err="1"/>
              <a:t>cada</a:t>
            </a:r>
            <a:r>
              <a:rPr lang="en-US" sz="3200" dirty="0"/>
              <a:t> una de las </a:t>
            </a:r>
            <a:r>
              <a:rPr lang="en-US" sz="3200" dirty="0" err="1"/>
              <a:t>marcas</a:t>
            </a:r>
            <a:endParaRPr lang="en-US" sz="3200" dirty="0"/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Disponibilidad</a:t>
            </a:r>
            <a:endParaRPr lang="en-US" sz="3200" dirty="0"/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Promociones</a:t>
            </a:r>
            <a:endParaRPr lang="en-US" sz="3200" dirty="0"/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/>
              <a:t>Brand Blocking</a:t>
            </a:r>
          </a:p>
          <a:p>
            <a:pPr marL="285750" indent="-182880" algn="just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3200" dirty="0" err="1"/>
              <a:t>Adyacencias</a:t>
            </a:r>
            <a:r>
              <a:rPr lang="en-US" sz="3200" dirty="0"/>
              <a:t>- </a:t>
            </a:r>
            <a:r>
              <a:rPr lang="en-US" sz="3200" dirty="0" err="1"/>
              <a:t>Proximidad</a:t>
            </a:r>
            <a:endParaRPr lang="en-US" sz="3200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6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13650C-62E1-4C3A-9B4E-2B89517A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5" r="-1" b="22346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2F8B33D-A96E-4592-9C37-1B2B7D819C9A}"/>
              </a:ext>
            </a:extLst>
          </p:cNvPr>
          <p:cNvSpPr/>
          <p:nvPr/>
        </p:nvSpPr>
        <p:spPr>
          <a:xfrm>
            <a:off x="408373" y="2938509"/>
            <a:ext cx="9703293" cy="16246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CB225B-9E5E-48A1-A424-9284DD8E659D}"/>
              </a:ext>
            </a:extLst>
          </p:cNvPr>
          <p:cNvSpPr/>
          <p:nvPr/>
        </p:nvSpPr>
        <p:spPr>
          <a:xfrm>
            <a:off x="800470" y="4989249"/>
            <a:ext cx="4712563" cy="1349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F6CD81-3D40-462C-9C70-203D96962760}"/>
              </a:ext>
            </a:extLst>
          </p:cNvPr>
          <p:cNvSpPr/>
          <p:nvPr/>
        </p:nvSpPr>
        <p:spPr>
          <a:xfrm>
            <a:off x="6889071" y="4989249"/>
            <a:ext cx="1660125" cy="1269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6708724-2D9E-4137-99C9-4DF2CFB73501}"/>
              </a:ext>
            </a:extLst>
          </p:cNvPr>
          <p:cNvSpPr/>
          <p:nvPr/>
        </p:nvSpPr>
        <p:spPr>
          <a:xfrm>
            <a:off x="1216241" y="4563121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4EC7836-3E08-47E2-9EBE-D8DE6A1940A2}"/>
              </a:ext>
            </a:extLst>
          </p:cNvPr>
          <p:cNvSpPr/>
          <p:nvPr/>
        </p:nvSpPr>
        <p:spPr>
          <a:xfrm>
            <a:off x="2895600" y="4540925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EA6DCC6-D57E-46A3-ACC6-B9E13D9884F0}"/>
              </a:ext>
            </a:extLst>
          </p:cNvPr>
          <p:cNvSpPr/>
          <p:nvPr/>
        </p:nvSpPr>
        <p:spPr>
          <a:xfrm>
            <a:off x="4808757" y="4551283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6A5BEC4-83AE-45C9-A830-731D856822D3}"/>
              </a:ext>
            </a:extLst>
          </p:cNvPr>
          <p:cNvSpPr/>
          <p:nvPr/>
        </p:nvSpPr>
        <p:spPr>
          <a:xfrm>
            <a:off x="1216240" y="6258756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C83F6F0-A098-4BC1-B055-5FB9F8178701}"/>
              </a:ext>
            </a:extLst>
          </p:cNvPr>
          <p:cNvSpPr/>
          <p:nvPr/>
        </p:nvSpPr>
        <p:spPr>
          <a:xfrm>
            <a:off x="3286218" y="6276511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7D395C2-5E03-4D2A-B688-AA8C0BEF7402}"/>
              </a:ext>
            </a:extLst>
          </p:cNvPr>
          <p:cNvSpPr/>
          <p:nvPr/>
        </p:nvSpPr>
        <p:spPr>
          <a:xfrm>
            <a:off x="6177398" y="4527609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AA5040E-4EC3-472F-8E04-B4CD6F33787B}"/>
              </a:ext>
            </a:extLst>
          </p:cNvPr>
          <p:cNvSpPr/>
          <p:nvPr/>
        </p:nvSpPr>
        <p:spPr>
          <a:xfrm>
            <a:off x="8257712" y="4551283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A1F0B88-0965-4F24-B4CA-6FCA000A4FA3}"/>
              </a:ext>
            </a:extLst>
          </p:cNvPr>
          <p:cNvSpPr/>
          <p:nvPr/>
        </p:nvSpPr>
        <p:spPr>
          <a:xfrm>
            <a:off x="7680654" y="6276511"/>
            <a:ext cx="781235" cy="54153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41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D99DA1E-A883-43F2-98F7-B4B62A80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8" r="13795" b="-2"/>
          <a:stretch/>
        </p:blipFill>
        <p:spPr>
          <a:xfrm>
            <a:off x="218345" y="302683"/>
            <a:ext cx="6886185" cy="62526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B3A2AA-B0C2-4D58-A793-E1EA41475B29}"/>
              </a:ext>
            </a:extLst>
          </p:cNvPr>
          <p:cNvSpPr txBox="1"/>
          <p:nvPr/>
        </p:nvSpPr>
        <p:spPr>
          <a:xfrm>
            <a:off x="7208668" y="320444"/>
            <a:ext cx="4722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En Colgate la estrategia de precios es mucho más competitiva que en Oral-B.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El umbral de precios de Colgate suele estar entre 1,75 a 2,05 €, generalmente. A excepción de la categoría Colgate total que es ligeramente superior al resto.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Oral-B la categoría nº1 Usada cuesta casi 3€, es decir, ligeramente el doble de lo que cuesta una pasta de dientes Colgate normal.</a:t>
            </a:r>
          </a:p>
        </p:txBody>
      </p:sp>
      <p:pic>
        <p:nvPicPr>
          <p:cNvPr id="6" name="Picture 2" descr="Resultado de imagen de winner">
            <a:extLst>
              <a:ext uri="{FF2B5EF4-FFF2-40B4-BE49-F238E27FC236}">
                <a16:creationId xmlns:a16="http://schemas.microsoft.com/office/drawing/2014/main" id="{13D1FD2A-AAFC-414F-807A-789624C7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15" y="3865208"/>
            <a:ext cx="636371" cy="7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de COLGATE">
            <a:extLst>
              <a:ext uri="{FF2B5EF4-FFF2-40B4-BE49-F238E27FC236}">
                <a16:creationId xmlns:a16="http://schemas.microsoft.com/office/drawing/2014/main" id="{B295718C-C5AB-4C01-9C8F-E7B2C1564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r="-1" b="14005"/>
          <a:stretch/>
        </p:blipFill>
        <p:spPr bwMode="auto">
          <a:xfrm>
            <a:off x="10493164" y="3797956"/>
            <a:ext cx="1083560" cy="819149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65D7B6-E54F-4A05-97FC-D17E177A7F61}"/>
              </a:ext>
            </a:extLst>
          </p:cNvPr>
          <p:cNvSpPr txBox="1"/>
          <p:nvPr/>
        </p:nvSpPr>
        <p:spPr>
          <a:xfrm>
            <a:off x="8220076" y="4056490"/>
            <a:ext cx="227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Estrategia de precios</a:t>
            </a:r>
          </a:p>
        </p:txBody>
      </p:sp>
    </p:spTree>
    <p:extLst>
      <p:ext uri="{BB962C8B-B14F-4D97-AF65-F5344CB8AC3E}">
        <p14:creationId xmlns:p14="http://schemas.microsoft.com/office/powerpoint/2010/main" val="8882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ior, escena, carretera&#10;&#10;Descripción generada automáticamente">
            <a:extLst>
              <a:ext uri="{FF2B5EF4-FFF2-40B4-BE49-F238E27FC236}">
                <a16:creationId xmlns:a16="http://schemas.microsoft.com/office/drawing/2014/main" id="{D475BCB4-7BEE-4F1A-95FE-8E5AD942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6" y="320443"/>
            <a:ext cx="4971450" cy="62731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A270DE-14A4-4BA2-ABC4-DEA8FBDDDAFB}"/>
              </a:ext>
            </a:extLst>
          </p:cNvPr>
          <p:cNvSpPr txBox="1"/>
          <p:nvPr/>
        </p:nvSpPr>
        <p:spPr>
          <a:xfrm>
            <a:off x="5681709" y="320443"/>
            <a:ext cx="6249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De los 7 estantes, Colgate esta en el stand 3, 4 y 6. Posición estratégica al estar en el medio con mayor impacto visual y predominante si lo comparamos con Oral B, la cual solamente ocupa dos secciones en el 3 stand empezando por abajo </a:t>
            </a:r>
          </a:p>
        </p:txBody>
      </p:sp>
      <p:pic>
        <p:nvPicPr>
          <p:cNvPr id="2050" name="Picture 2" descr="Resultado de imagen de winner">
            <a:extLst>
              <a:ext uri="{FF2B5EF4-FFF2-40B4-BE49-F238E27FC236}">
                <a16:creationId xmlns:a16="http://schemas.microsoft.com/office/drawing/2014/main" id="{ACFF6771-6DBE-4784-BC78-672E108DA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77" y="1983083"/>
            <a:ext cx="636371" cy="7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E291AFA-BA8F-4C45-8A31-4758AD7BCB17}"/>
              </a:ext>
            </a:extLst>
          </p:cNvPr>
          <p:cNvSpPr txBox="1"/>
          <p:nvPr/>
        </p:nvSpPr>
        <p:spPr>
          <a:xfrm>
            <a:off x="6711298" y="2056251"/>
            <a:ext cx="343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Eye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r>
              <a:rPr lang="es-ES" dirty="0"/>
              <a:t>Distribución del producto</a:t>
            </a:r>
          </a:p>
        </p:txBody>
      </p:sp>
      <p:pic>
        <p:nvPicPr>
          <p:cNvPr id="8" name="Picture 2" descr="Resultado de imagen de COLGATE">
            <a:extLst>
              <a:ext uri="{FF2B5EF4-FFF2-40B4-BE49-F238E27FC236}">
                <a16:creationId xmlns:a16="http://schemas.microsoft.com/office/drawing/2014/main" id="{833ECD13-29BD-47D7-A2DF-0D50AEB3D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r="-1" b="14005"/>
          <a:stretch/>
        </p:blipFill>
        <p:spPr bwMode="auto">
          <a:xfrm>
            <a:off x="9846193" y="1884365"/>
            <a:ext cx="1083560" cy="819149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B0CB136-29DF-491D-8C68-A8573ADBE74C}"/>
              </a:ext>
            </a:extLst>
          </p:cNvPr>
          <p:cNvSpPr txBox="1"/>
          <p:nvPr/>
        </p:nvSpPr>
        <p:spPr>
          <a:xfrm>
            <a:off x="5763087" y="2834808"/>
            <a:ext cx="62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Existen mayores subcategorías para Colgate que para Oral B. 8 para Colgate y 2 para Oral B</a:t>
            </a:r>
          </a:p>
          <a:p>
            <a:endParaRPr lang="es-ES" dirty="0"/>
          </a:p>
        </p:txBody>
      </p:sp>
      <p:pic>
        <p:nvPicPr>
          <p:cNvPr id="11" name="Picture 2" descr="Resultado de imagen de winner">
            <a:extLst>
              <a:ext uri="{FF2B5EF4-FFF2-40B4-BE49-F238E27FC236}">
                <a16:creationId xmlns:a16="http://schemas.microsoft.com/office/drawing/2014/main" id="{38D7425A-35DB-4AC9-A2C3-4F3FB2F6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82" y="5622991"/>
            <a:ext cx="636371" cy="7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BE067F-660A-4F91-8D4B-B86D215CFD62}"/>
              </a:ext>
            </a:extLst>
          </p:cNvPr>
          <p:cNvSpPr txBox="1"/>
          <p:nvPr/>
        </p:nvSpPr>
        <p:spPr>
          <a:xfrm>
            <a:off x="7211812" y="5716618"/>
            <a:ext cx="159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Adjacencies</a:t>
            </a:r>
            <a:endParaRPr lang="es-ES" dirty="0"/>
          </a:p>
        </p:txBody>
      </p:sp>
      <p:pic>
        <p:nvPicPr>
          <p:cNvPr id="13" name="Picture 2" descr="Resultado de imagen de COLGATE">
            <a:extLst>
              <a:ext uri="{FF2B5EF4-FFF2-40B4-BE49-F238E27FC236}">
                <a16:creationId xmlns:a16="http://schemas.microsoft.com/office/drawing/2014/main" id="{5205A125-9344-4D92-A336-0382E7D4A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r="-1" b="14005"/>
          <a:stretch/>
        </p:blipFill>
        <p:spPr bwMode="auto">
          <a:xfrm>
            <a:off x="9578764" y="5440144"/>
            <a:ext cx="1083560" cy="819149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83A6768-ED36-468F-948A-D53A40823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067" y="3510690"/>
            <a:ext cx="3733800" cy="18478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74E0694-C2D1-4672-B62C-D301DC0D3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063" y="3560924"/>
            <a:ext cx="2190750" cy="93345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C83FE38-33A5-4A62-AD65-07A75B7DB733}"/>
              </a:ext>
            </a:extLst>
          </p:cNvPr>
          <p:cNvCxnSpPr/>
          <p:nvPr/>
        </p:nvCxnSpPr>
        <p:spPr>
          <a:xfrm flipH="1" flipV="1">
            <a:off x="5433134" y="1775534"/>
            <a:ext cx="329953" cy="168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E9EE164-62A9-411D-874D-DE6C6701B0E6}"/>
              </a:ext>
            </a:extLst>
          </p:cNvPr>
          <p:cNvCxnSpPr>
            <a:cxnSpLocks/>
          </p:cNvCxnSpPr>
          <p:nvPr/>
        </p:nvCxnSpPr>
        <p:spPr>
          <a:xfrm flipH="1">
            <a:off x="4024145" y="1944210"/>
            <a:ext cx="1753671" cy="1538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8F11AB4-6753-49E7-99EF-233FF0431302}"/>
              </a:ext>
            </a:extLst>
          </p:cNvPr>
          <p:cNvCxnSpPr>
            <a:cxnSpLocks/>
          </p:cNvCxnSpPr>
          <p:nvPr/>
        </p:nvCxnSpPr>
        <p:spPr>
          <a:xfrm flipH="1">
            <a:off x="4306997" y="1993256"/>
            <a:ext cx="1485285" cy="23923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BC37398D-AC4F-4326-9E63-5577246D502A}"/>
              </a:ext>
            </a:extLst>
          </p:cNvPr>
          <p:cNvSpPr/>
          <p:nvPr/>
        </p:nvSpPr>
        <p:spPr>
          <a:xfrm>
            <a:off x="2905596" y="1549229"/>
            <a:ext cx="2886685" cy="670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EB568A-116C-4022-AE82-1DD060F97A33}"/>
              </a:ext>
            </a:extLst>
          </p:cNvPr>
          <p:cNvSpPr/>
          <p:nvPr/>
        </p:nvSpPr>
        <p:spPr>
          <a:xfrm>
            <a:off x="720617" y="3482320"/>
            <a:ext cx="4277512" cy="7256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3BC36C0-C563-4BEB-9947-66A99AD540F8}"/>
              </a:ext>
            </a:extLst>
          </p:cNvPr>
          <p:cNvSpPr/>
          <p:nvPr/>
        </p:nvSpPr>
        <p:spPr>
          <a:xfrm>
            <a:off x="3373515" y="4277560"/>
            <a:ext cx="975423" cy="552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8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359B33-2B7E-4658-B676-D43C84F8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0" y="554689"/>
            <a:ext cx="5887576" cy="43715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1E4D14D-E423-4306-A476-A8EEF0AC9063}"/>
              </a:ext>
            </a:extLst>
          </p:cNvPr>
          <p:cNvSpPr txBox="1"/>
          <p:nvPr/>
        </p:nvSpPr>
        <p:spPr>
          <a:xfrm>
            <a:off x="6267636" y="462485"/>
            <a:ext cx="62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No existen promociones para estas marcas ni para estas categorías. Si las hubiera la etiqueta vendría a ser amarilla</a:t>
            </a:r>
          </a:p>
        </p:txBody>
      </p:sp>
      <p:pic>
        <p:nvPicPr>
          <p:cNvPr id="1026" name="Picture 2" descr="Resultado de imagen de promociones en mercadona">
            <a:extLst>
              <a:ext uri="{FF2B5EF4-FFF2-40B4-BE49-F238E27FC236}">
                <a16:creationId xmlns:a16="http://schemas.microsoft.com/office/drawing/2014/main" id="{BA919FF5-24F9-4883-AAC0-76546FA7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08" y="1399764"/>
            <a:ext cx="2886301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BF260C9-E737-4237-BB49-AAF3E0BB0440}"/>
              </a:ext>
            </a:extLst>
          </p:cNvPr>
          <p:cNvSpPr/>
          <p:nvPr/>
        </p:nvSpPr>
        <p:spPr>
          <a:xfrm>
            <a:off x="6558808" y="1412293"/>
            <a:ext cx="485775" cy="46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C5B6E02-D314-4D96-9047-258F46E8F886}"/>
              </a:ext>
            </a:extLst>
          </p:cNvPr>
          <p:cNvCxnSpPr>
            <a:cxnSpLocks/>
          </p:cNvCxnSpPr>
          <p:nvPr/>
        </p:nvCxnSpPr>
        <p:spPr>
          <a:xfrm flipH="1" flipV="1">
            <a:off x="7223612" y="1407319"/>
            <a:ext cx="2781522" cy="319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0EF27CE-798D-4ED5-8F29-B2F902520A17}"/>
              </a:ext>
            </a:extLst>
          </p:cNvPr>
          <p:cNvSpPr/>
          <p:nvPr/>
        </p:nvSpPr>
        <p:spPr>
          <a:xfrm>
            <a:off x="10049522" y="1432804"/>
            <a:ext cx="16867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ECD3855-F4D5-4189-9359-0CF4EA9F45EF}"/>
              </a:ext>
            </a:extLst>
          </p:cNvPr>
          <p:cNvSpPr txBox="1"/>
          <p:nvPr/>
        </p:nvSpPr>
        <p:spPr>
          <a:xfrm>
            <a:off x="10138298" y="1432804"/>
            <a:ext cx="142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Ejemplo promoción</a:t>
            </a:r>
          </a:p>
        </p:txBody>
      </p:sp>
      <p:pic>
        <p:nvPicPr>
          <p:cNvPr id="1028" name="Picture 4" descr="Resultado de imagen de no winner">
            <a:extLst>
              <a:ext uri="{FF2B5EF4-FFF2-40B4-BE49-F238E27FC236}">
                <a16:creationId xmlns:a16="http://schemas.microsoft.com/office/drawing/2014/main" id="{F2CC23C8-E9C4-473A-8874-74345DF1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36" y="3638551"/>
            <a:ext cx="680984" cy="73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n de COLGATE">
            <a:extLst>
              <a:ext uri="{FF2B5EF4-FFF2-40B4-BE49-F238E27FC236}">
                <a16:creationId xmlns:a16="http://schemas.microsoft.com/office/drawing/2014/main" id="{C854473C-6209-4333-9477-68808B83D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r="-1" b="14005"/>
          <a:stretch/>
        </p:blipFill>
        <p:spPr bwMode="auto">
          <a:xfrm>
            <a:off x="8148449" y="3638551"/>
            <a:ext cx="1083560" cy="819149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oral-B">
            <a:extLst>
              <a:ext uri="{FF2B5EF4-FFF2-40B4-BE49-F238E27FC236}">
                <a16:creationId xmlns:a16="http://schemas.microsoft.com/office/drawing/2014/main" id="{D9CF4022-A9A2-4A9C-9B41-B5D04E29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25" y="3044646"/>
            <a:ext cx="1881568" cy="18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677EE7C-9EEA-4AE9-97D7-63C0A6D6EA50}"/>
              </a:ext>
            </a:extLst>
          </p:cNvPr>
          <p:cNvSpPr txBox="1"/>
          <p:nvPr/>
        </p:nvSpPr>
        <p:spPr>
          <a:xfrm>
            <a:off x="277757" y="5035331"/>
            <a:ext cx="624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Bien posicionados los accesorios y complementos de las pastas de dientes, en particular, los cepillos de dientes y los enjuagues bucales</a:t>
            </a:r>
          </a:p>
        </p:txBody>
      </p:sp>
      <p:sp>
        <p:nvSpPr>
          <p:cNvPr id="20" name="AutoShape 10" descr="Resultado de imagen de true">
            <a:extLst>
              <a:ext uri="{FF2B5EF4-FFF2-40B4-BE49-F238E27FC236}">
                <a16:creationId xmlns:a16="http://schemas.microsoft.com/office/drawing/2014/main" id="{E136DC74-AA2D-4707-8A5C-02184FCCE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68245" cy="2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40" name="Picture 16" descr="Resultado de imagen de tik in green">
            <a:extLst>
              <a:ext uri="{FF2B5EF4-FFF2-40B4-BE49-F238E27FC236}">
                <a16:creationId xmlns:a16="http://schemas.microsoft.com/office/drawing/2014/main" id="{3202C827-B65C-41FA-BB62-E6AAE735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150" y="5053252"/>
            <a:ext cx="859955" cy="8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B473B6C7-235E-46E6-B75D-0C7C18EF1CC8}"/>
              </a:ext>
            </a:extLst>
          </p:cNvPr>
          <p:cNvSpPr/>
          <p:nvPr/>
        </p:nvSpPr>
        <p:spPr>
          <a:xfrm>
            <a:off x="344190" y="785650"/>
            <a:ext cx="2354622" cy="22589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39055DD2-324A-414E-98F7-750DE4A96B80}"/>
              </a:ext>
            </a:extLst>
          </p:cNvPr>
          <p:cNvSpPr/>
          <p:nvPr/>
        </p:nvSpPr>
        <p:spPr>
          <a:xfrm>
            <a:off x="338271" y="3119615"/>
            <a:ext cx="2354622" cy="17724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17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7717E38-B5F8-4FFA-8936-051D51C517D9}"/>
              </a:ext>
            </a:extLst>
          </p:cNvPr>
          <p:cNvSpPr txBox="1"/>
          <p:nvPr/>
        </p:nvSpPr>
        <p:spPr>
          <a:xfrm>
            <a:off x="1047094" y="331044"/>
            <a:ext cx="5946579" cy="707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A97C6B-6A6B-4185-9CA3-DECF96FE7B2D}"/>
              </a:ext>
            </a:extLst>
          </p:cNvPr>
          <p:cNvSpPr txBox="1"/>
          <p:nvPr/>
        </p:nvSpPr>
        <p:spPr>
          <a:xfrm>
            <a:off x="958788" y="1340528"/>
            <a:ext cx="97476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Colgate es la mejor marca en cuanto a</a:t>
            </a:r>
          </a:p>
          <a:p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Distribución de productos</a:t>
            </a:r>
          </a:p>
          <a:p>
            <a:pPr lvl="1"/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 err="1"/>
              <a:t>Eye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1"/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Estrategia de precios</a:t>
            </a:r>
          </a:p>
          <a:p>
            <a:pPr lvl="1"/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 err="1"/>
              <a:t>Adjacencies</a:t>
            </a: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Subcategorías entre marcas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Disponibilidad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Impacto visual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s-ES" dirty="0"/>
              <a:t>Orientación del producto</a:t>
            </a:r>
          </a:p>
        </p:txBody>
      </p:sp>
    </p:spTree>
    <p:extLst>
      <p:ext uri="{BB962C8B-B14F-4D97-AF65-F5344CB8AC3E}">
        <p14:creationId xmlns:p14="http://schemas.microsoft.com/office/powerpoint/2010/main" val="120059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050" name="Picture 2" descr="Resultado de imagen de muchas gracias">
            <a:extLst>
              <a:ext uri="{FF2B5EF4-FFF2-40B4-BE49-F238E27FC236}">
                <a16:creationId xmlns:a16="http://schemas.microsoft.com/office/drawing/2014/main" id="{835255AB-8E7C-4196-A146-5249559E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5727" y="818727"/>
            <a:ext cx="5220546" cy="52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3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Panorámica</PresentationFormat>
  <Paragraphs>44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Calibri</vt:lpstr>
      <vt:lpstr>Rockwell</vt:lpstr>
      <vt:lpstr>Rockwell Condensed</vt:lpstr>
      <vt:lpstr>Rockwell Extra Bold</vt:lpstr>
      <vt:lpstr>Wingdings</vt:lpstr>
      <vt:lpstr>Letras en madera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jcasanvazquez@hotmail.com</dc:creator>
  <cp:lastModifiedBy>jcasanvazquez@hotmail.com</cp:lastModifiedBy>
  <cp:revision>1</cp:revision>
  <dcterms:created xsi:type="dcterms:W3CDTF">2019-05-09T08:44:02Z</dcterms:created>
  <dcterms:modified xsi:type="dcterms:W3CDTF">2019-05-09T08:44:04Z</dcterms:modified>
</cp:coreProperties>
</file>